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6"/>
    <p:restoredTop sz="94646"/>
  </p:normalViewPr>
  <p:slideViewPr>
    <p:cSldViewPr snapToGrid="0" snapToObjects="1">
      <p:cViewPr varScale="1">
        <p:scale>
          <a:sx n="103" d="100"/>
          <a:sy n="103" d="100"/>
        </p:scale>
        <p:origin x="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ztalks.com/video-conferencing-equip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ztalks.com/meetin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800"/>
            </a:pPr>
            <a:endParaRPr/>
          </a:p>
          <a:p>
            <a:pPr>
              <a:defRPr sz="800" b="1"/>
            </a:pPr>
            <a:r>
              <a:t>Make sure your internet connection is good enough. </a:t>
            </a:r>
            <a:r>
              <a:rPr b="0"/>
              <a:t>Video teleconferencing training is conducted via the Internet, only a well-connected network can make a video conferencing training become a reality.</a:t>
            </a:r>
          </a:p>
          <a:p>
            <a:pPr>
              <a:defRPr sz="800" b="1"/>
            </a:pPr>
            <a:r>
              <a:t>Well equip your training room. </a:t>
            </a:r>
            <a:r>
              <a:rPr b="0"/>
              <a:t>Before you begin a training class, you need to well equip your room with </a:t>
            </a:r>
            <a:r>
              <a:rPr b="0" u="sng">
                <a:solidFill>
                  <a:srgbClr val="0000FF"/>
                </a:solidFill>
                <a:uFill>
                  <a:solidFill>
                    <a:srgbClr val="0000FF"/>
                  </a:solidFill>
                </a:uFill>
                <a:hlinkClick r:id="rId3"/>
              </a:rPr>
              <a:t>video conferencing equipment</a:t>
            </a:r>
            <a:r>
              <a:rPr b="0"/>
              <a:t>. Your trainees are spread over a large area . What you require is a PC, a webcam and a microphone speaker, and then you can start to lecture on the Internet by utilizing a great</a:t>
            </a:r>
            <a:r>
              <a:rPr b="0" u="sng">
                <a:solidFill>
                  <a:srgbClr val="0000FF"/>
                </a:solidFill>
                <a:uFill>
                  <a:solidFill>
                    <a:srgbClr val="0000FF"/>
                  </a:solidFill>
                </a:uFill>
                <a:hlinkClick r:id="rId4"/>
              </a:rPr>
              <a:t>video teleconferencing software</a:t>
            </a:r>
            <a:r>
              <a:rPr b="0"/>
              <a:t> like ezTalks Meetings.</a:t>
            </a:r>
          </a:p>
          <a:p>
            <a:pPr>
              <a:defRPr sz="800"/>
            </a:pPr>
            <a:r>
              <a:t>In another circumstance, you have both students in the training room and other different places, and you have to give a lecture to all of them. At this time, you need to prepare more video teleconferencing equipment for the room, like external cameras and loudspeakers, gooseneck microphones for students to have a brainstorm, etc.</a:t>
            </a:r>
          </a:p>
          <a:p>
            <a:pPr>
              <a:defRPr sz="800" b="1"/>
            </a:pPr>
            <a:r>
              <a:t>#3 Be familiar with video conferencing software.</a:t>
            </a:r>
            <a:r>
              <a:rPr b="0"/>
              <a:t> As a trainer, you need to be very familiar with the video conferencing tool before the training course, so that you might not waste time on some operational problems and thus increase the productivity.</a:t>
            </a:r>
          </a:p>
          <a:p>
            <a:pPr>
              <a:defRPr sz="800"/>
            </a:pPr>
            <a:endParaRPr b="0"/>
          </a:p>
          <a:p>
            <a:pPr>
              <a:defRPr sz="800"/>
            </a:pPr>
            <a:r>
              <a:t>Although it is conducted on the Internet, you should still be well dressed like what you did on the site. Make yourself look like a professional trainer, so that trainees might be more willing to believe you. Of course, what you lecture is of vital importance for students, so made elaborate preparations for your training content and focused on the training, because you are exposed in the camera.</a:t>
            </a:r>
          </a:p>
          <a:p>
            <a:pPr>
              <a:defRPr sz="800"/>
            </a:pPr>
            <a:endParaRPr/>
          </a:p>
          <a:p>
            <a:pPr>
              <a:defRPr sz="800"/>
            </a:pPr>
            <a:r>
              <a:t>Videoconferencing students, especially if they are remote, tend to sit back in a passive mode, which is not helpful to their learning at all. As a teacher, remember to have interactions with students as many as possible. Ask questions via chat or audio, create a poll, offer related resources and create other means of interactions.</a:t>
            </a:r>
          </a:p>
          <a:p>
            <a:pPr>
              <a:defRPr sz="800"/>
            </a:pPr>
            <a:endParaRPr/>
          </a:p>
          <a:p>
            <a:pPr>
              <a:defRPr sz="800"/>
            </a:pPr>
            <a:r>
              <a:t>It is necessary for both the trainer and trainees to have a good environment. If some students speak something loud or there are some noises from them when you are lecturing or one student is answering the question, you could mute them through the video conferencing software.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1562100" y="-19050"/>
            <a:ext cx="9067800" cy="6048350"/>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13"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01"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1" name="Image"/>
          <p:cNvSpPr>
            <a:spLocks noGrp="1"/>
          </p:cNvSpPr>
          <p:nvPr>
            <p:ph type="pic" idx="13"/>
          </p:nvPr>
        </p:nvSpPr>
        <p:spPr>
          <a:xfrm>
            <a:off x="3975100" y="552450"/>
            <a:ext cx="8629651" cy="5753102"/>
          </a:xfrm>
          <a:prstGeom prst="rect">
            <a:avLst/>
          </a:prstGeom>
        </p:spPr>
        <p:txBody>
          <a:bodyPr lIns="91439" tIns="45719" rIns="91439" bIns="45719" anchor="t">
            <a:noAutofit/>
          </a:bodyPr>
          <a:lstStyle/>
          <a:p>
            <a:endParaRPr/>
          </a:p>
        </p:txBody>
      </p:sp>
      <p:sp>
        <p:nvSpPr>
          <p:cNvPr id="22"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23"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8"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00"/>
              </a:spcBef>
              <a:defRPr sz="1900"/>
            </a:lvl1pPr>
            <a:lvl2pPr marL="558800" indent="-279400">
              <a:spcBef>
                <a:spcPts val="2200"/>
              </a:spcBef>
              <a:defRPr sz="1900"/>
            </a:lvl2pPr>
            <a:lvl3pPr marL="838200" indent="-279400">
              <a:spcBef>
                <a:spcPts val="2200"/>
              </a:spcBef>
              <a:defRPr sz="1900"/>
            </a:lvl3pPr>
            <a:lvl4pPr marL="1117600" indent="-279400">
              <a:spcBef>
                <a:spcPts val="2200"/>
              </a:spcBef>
              <a:defRPr sz="1900"/>
            </a:lvl4pPr>
            <a:lvl5pPr marL="1397000" indent="-279400">
              <a:spcBef>
                <a:spcPts val="2200"/>
              </a:spcBef>
              <a:defRPr sz="19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844550" y="889000"/>
            <a:ext cx="10502900" cy="508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66" name="Image"/>
          <p:cNvSpPr>
            <a:spLocks noGrp="1"/>
          </p:cNvSpPr>
          <p:nvPr>
            <p:ph type="pic" sz="quarter" idx="13"/>
          </p:nvPr>
        </p:nvSpPr>
        <p:spPr>
          <a:xfrm>
            <a:off x="7840670" y="3517900"/>
            <a:ext cx="4198340" cy="2800350"/>
          </a:xfrm>
          <a:prstGeom prst="rect">
            <a:avLst/>
          </a:prstGeom>
        </p:spPr>
        <p:txBody>
          <a:bodyPr lIns="91439" tIns="45719" rIns="91439" bIns="45719" anchor="t">
            <a:noAutofit/>
          </a:bodyPr>
          <a:lstStyle/>
          <a:p>
            <a:endParaRPr/>
          </a:p>
        </p:txBody>
      </p:sp>
      <p:sp>
        <p:nvSpPr>
          <p:cNvPr id="67"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68"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76" name="Body Level One…"/>
          <p:cNvSpPr txBox="1">
            <a:spLocks noGrp="1"/>
          </p:cNvSpPr>
          <p:nvPr>
            <p:ph type="body" sz="quarter" idx="1"/>
          </p:nvPr>
        </p:nvSpPr>
        <p:spPr>
          <a:xfrm>
            <a:off x="1193800" y="4476750"/>
            <a:ext cx="9810750" cy="348814"/>
          </a:xfrm>
          <a:prstGeom prst="rect">
            <a:avLst/>
          </a:prstGeom>
        </p:spPr>
        <p:txBody>
          <a:bodyPr anchor="t"/>
          <a:lstStyle>
            <a:lvl1pPr marL="0" indent="0" algn="ctr">
              <a:spcBef>
                <a:spcPts val="0"/>
              </a:spcBef>
              <a:buSzTx/>
              <a:buNone/>
              <a:defRPr sz="1600"/>
            </a:lvl1pPr>
            <a:lvl2pPr marL="512884" indent="-195384" algn="ctr">
              <a:spcBef>
                <a:spcPts val="0"/>
              </a:spcBef>
              <a:defRPr sz="1600"/>
            </a:lvl2pPr>
            <a:lvl3pPr marL="830384" indent="-195384" algn="ctr">
              <a:spcBef>
                <a:spcPts val="0"/>
              </a:spcBef>
              <a:defRPr sz="1600"/>
            </a:lvl3pPr>
            <a:lvl4pPr marL="1147884" indent="-195384" algn="ctr">
              <a:spcBef>
                <a:spcPts val="0"/>
              </a:spcBef>
              <a:defRPr sz="1600"/>
            </a:lvl4pPr>
            <a:lvl5pPr marL="1465384" indent="-195384" algn="ctr">
              <a:spcBef>
                <a:spcPts val="0"/>
              </a:spcBef>
              <a:defRPr sz="1600"/>
            </a:lvl5pPr>
          </a:lstStyle>
          <a:p>
            <a:r>
              <a:t>Body Level One</a:t>
            </a:r>
          </a:p>
          <a:p>
            <a:pPr lvl="1"/>
            <a:r>
              <a:t>Body Level Two</a:t>
            </a:r>
          </a:p>
          <a:p>
            <a:pPr lvl="2"/>
            <a:r>
              <a:t>Body Level Three</a:t>
            </a:r>
          </a:p>
          <a:p>
            <a:pPr lvl="3"/>
            <a:r>
              <a:t>Body Level Four</a:t>
            </a:r>
          </a:p>
          <a:p>
            <a:pPr lvl="4"/>
            <a:r>
              <a:t>Body Level Five</a:t>
            </a:r>
          </a:p>
        </p:txBody>
      </p:sp>
      <p:sp>
        <p:nvSpPr>
          <p:cNvPr id="77" name="“Type a quote here.”"/>
          <p:cNvSpPr txBox="1">
            <a:spLocks noGrp="1"/>
          </p:cNvSpPr>
          <p:nvPr>
            <p:ph type="body" sz="quarter" idx="13"/>
          </p:nvPr>
        </p:nvSpPr>
        <p:spPr>
          <a:xfrm>
            <a:off x="1193800" y="3008888"/>
            <a:ext cx="9810750" cy="471925"/>
          </a:xfrm>
          <a:prstGeom prst="rect">
            <a:avLst/>
          </a:prstGeom>
        </p:spPr>
        <p:txBody>
          <a:bodyPr/>
          <a:lstStyle/>
          <a:p>
            <a:pPr marL="0" indent="0" algn="ctr">
              <a:spcBef>
                <a:spcPts val="0"/>
              </a:spcBef>
              <a:buSzTx/>
              <a:buNone/>
              <a:defRPr b="1"/>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85"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40500"/>
            <a:ext cx="283816" cy="274415"/>
          </a:xfrm>
          <a:prstGeom prst="rect">
            <a:avLst/>
          </a:prstGeom>
          <a:ln w="12700">
            <a:miter lim="400000"/>
          </a:ln>
        </p:spPr>
        <p:txBody>
          <a:bodyPr wrap="none" lIns="50800" tIns="50800" rIns="50800" bIns="50800">
            <a:spAutoFit/>
          </a:bodyPr>
          <a:lstStyle>
            <a:lvl1pPr>
              <a:defRPr sz="1200" b="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1pPr>
      <a:lvl2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2pPr>
      <a:lvl3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3pPr>
      <a:lvl4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4pPr>
      <a:lvl5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5pPr>
      <a:lvl6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6pPr>
      <a:lvl7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7pPr>
      <a:lvl8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8pPr>
      <a:lvl9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9pPr>
    </p:titleStyle>
    <p:bodyStyle>
      <a:lvl1pPr marL="31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1pPr>
      <a:lvl2pPr marL="635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2pPr>
      <a:lvl3pPr marL="952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3pPr>
      <a:lvl4pPr marL="1270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4pPr>
      <a:lvl5pPr marL="158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5pPr>
      <a:lvl6pPr marL="1880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6pPr>
      <a:lvl7pPr marL="2198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7pPr>
      <a:lvl8pPr marL="2515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8pPr>
      <a:lvl9pPr marL="2833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
          <p:cNvGrpSpPr/>
          <p:nvPr/>
        </p:nvGrpSpPr>
        <p:grpSpPr>
          <a:xfrm>
            <a:off x="-12702" y="404"/>
            <a:ext cx="12217404" cy="1639573"/>
            <a:chOff x="0" y="0"/>
            <a:chExt cx="12217402" cy="1639572"/>
          </a:xfrm>
        </p:grpSpPr>
        <p:sp>
          <p:nvSpPr>
            <p:cNvPr id="111" name="Rectangle"/>
            <p:cNvSpPr/>
            <p:nvPr/>
          </p:nvSpPr>
          <p:spPr>
            <a:xfrm>
              <a:off x="-1" y="0"/>
              <a:ext cx="12217404" cy="1639573"/>
            </a:xfrm>
            <a:prstGeom prst="rect">
              <a:avLst/>
            </a:prstGeom>
            <a:solidFill>
              <a:srgbClr val="FFFFFF"/>
            </a:solidFill>
            <a:ln w="12700" cap="flat">
              <a:noFill/>
              <a:miter lim="400000"/>
            </a:ln>
            <a:effectLst/>
          </p:spPr>
          <p:txBody>
            <a:bodyPr wrap="square" lIns="0" tIns="0" rIns="0" bIns="0" numCol="1" anchor="ctr">
              <a:noAutofit/>
            </a:bodyPr>
            <a:lstStyle/>
            <a:p>
              <a:pPr algn="ctr" defTabSz="412750">
                <a:defRPr sz="1600" b="0">
                  <a:solidFill>
                    <a:srgbClr val="FFFFFF"/>
                  </a:solidFill>
                </a:defRPr>
              </a:pPr>
              <a:endParaRPr/>
            </a:p>
          </p:txBody>
        </p:sp>
        <p:pic>
          <p:nvPicPr>
            <p:cNvPr id="112" name="ministry-and-health-family-welfare.png" descr="ministry-and-health-family-welfare.png"/>
            <p:cNvPicPr>
              <a:picLocks noChangeAspect="1"/>
            </p:cNvPicPr>
            <p:nvPr/>
          </p:nvPicPr>
          <p:blipFill>
            <a:blip r:embed="rId2"/>
            <a:stretch>
              <a:fillRect/>
            </a:stretch>
          </p:blipFill>
          <p:spPr>
            <a:xfrm>
              <a:off x="4822126" y="119218"/>
              <a:ext cx="2573151" cy="1304041"/>
            </a:xfrm>
            <a:prstGeom prst="rect">
              <a:avLst/>
            </a:prstGeom>
            <a:ln w="12700" cap="flat">
              <a:noFill/>
              <a:miter lim="400000"/>
            </a:ln>
            <a:effectLst/>
          </p:spPr>
        </p:pic>
        <p:pic>
          <p:nvPicPr>
            <p:cNvPr id="113" name="Picture 3" descr="Picture 3"/>
            <p:cNvPicPr>
              <a:picLocks noChangeAspect="1"/>
            </p:cNvPicPr>
            <p:nvPr/>
          </p:nvPicPr>
          <p:blipFill>
            <a:blip r:embed="rId3"/>
            <a:stretch>
              <a:fillRect/>
            </a:stretch>
          </p:blipFill>
          <p:spPr>
            <a:xfrm>
              <a:off x="466815" y="269588"/>
              <a:ext cx="1246665" cy="1003301"/>
            </a:xfrm>
            <a:prstGeom prst="rect">
              <a:avLst/>
            </a:prstGeom>
            <a:ln w="12700" cap="flat">
              <a:noFill/>
              <a:miter lim="400000"/>
            </a:ln>
            <a:effectLst/>
          </p:spPr>
        </p:pic>
        <p:pic>
          <p:nvPicPr>
            <p:cNvPr id="114" name="Picture 5" descr="Picture 5"/>
            <p:cNvPicPr>
              <a:picLocks noChangeAspect="1"/>
            </p:cNvPicPr>
            <p:nvPr/>
          </p:nvPicPr>
          <p:blipFill>
            <a:blip r:embed="rId4"/>
            <a:stretch>
              <a:fillRect/>
            </a:stretch>
          </p:blipFill>
          <p:spPr>
            <a:xfrm>
              <a:off x="10503923" y="269587"/>
              <a:ext cx="1047751" cy="1003302"/>
            </a:xfrm>
            <a:prstGeom prst="rect">
              <a:avLst/>
            </a:prstGeom>
            <a:ln w="12700" cap="flat">
              <a:noFill/>
              <a:miter lim="400000"/>
            </a:ln>
            <a:effectLst/>
          </p:spPr>
        </p:pic>
      </p:grpSp>
      <p:grpSp>
        <p:nvGrpSpPr>
          <p:cNvPr id="118" name="Group 2"/>
          <p:cNvGrpSpPr/>
          <p:nvPr/>
        </p:nvGrpSpPr>
        <p:grpSpPr>
          <a:xfrm>
            <a:off x="9457401" y="3883044"/>
            <a:ext cx="890128" cy="1011809"/>
            <a:chOff x="0" y="0"/>
            <a:chExt cx="890127" cy="1011807"/>
          </a:xfrm>
        </p:grpSpPr>
        <p:pic>
          <p:nvPicPr>
            <p:cNvPr id="116" name="Image" descr="Image"/>
            <p:cNvPicPr>
              <a:picLocks noChangeAspect="1"/>
            </p:cNvPicPr>
            <p:nvPr/>
          </p:nvPicPr>
          <p:blipFill>
            <a:blip r:embed="rId5"/>
            <a:stretch>
              <a:fillRect/>
            </a:stretch>
          </p:blipFill>
          <p:spPr>
            <a:xfrm>
              <a:off x="0" y="-1"/>
              <a:ext cx="890128" cy="868521"/>
            </a:xfrm>
            <a:prstGeom prst="rect">
              <a:avLst/>
            </a:prstGeom>
            <a:ln w="12700" cap="flat">
              <a:noFill/>
              <a:miter lim="400000"/>
            </a:ln>
            <a:effectLst/>
          </p:spPr>
        </p:pic>
        <p:pic>
          <p:nvPicPr>
            <p:cNvPr id="117" name="Image" descr="Image"/>
            <p:cNvPicPr>
              <a:picLocks noChangeAspect="1"/>
            </p:cNvPicPr>
            <p:nvPr/>
          </p:nvPicPr>
          <p:blipFill>
            <a:blip r:embed="rId6"/>
            <a:stretch>
              <a:fillRect/>
            </a:stretch>
          </p:blipFill>
          <p:spPr>
            <a:xfrm>
              <a:off x="63318" y="814790"/>
              <a:ext cx="201920" cy="197018"/>
            </a:xfrm>
            <a:prstGeom prst="rect">
              <a:avLst/>
            </a:prstGeom>
            <a:ln w="12700" cap="flat">
              <a:noFill/>
              <a:miter lim="400000"/>
            </a:ln>
            <a:effectLst/>
          </p:spPr>
        </p:pic>
      </p:grpSp>
      <p:grpSp>
        <p:nvGrpSpPr>
          <p:cNvPr id="121" name="Group 2"/>
          <p:cNvGrpSpPr/>
          <p:nvPr/>
        </p:nvGrpSpPr>
        <p:grpSpPr>
          <a:xfrm>
            <a:off x="369829" y="2869161"/>
            <a:ext cx="1442398" cy="1639574"/>
            <a:chOff x="0" y="0"/>
            <a:chExt cx="1442396" cy="1639573"/>
          </a:xfrm>
        </p:grpSpPr>
        <p:pic>
          <p:nvPicPr>
            <p:cNvPr id="119" name="Image" descr="Image"/>
            <p:cNvPicPr>
              <a:picLocks noChangeAspect="1"/>
            </p:cNvPicPr>
            <p:nvPr/>
          </p:nvPicPr>
          <p:blipFill>
            <a:blip r:embed="rId5"/>
            <a:stretch>
              <a:fillRect/>
            </a:stretch>
          </p:blipFill>
          <p:spPr>
            <a:xfrm>
              <a:off x="0" y="-1"/>
              <a:ext cx="1442397" cy="1407385"/>
            </a:xfrm>
            <a:prstGeom prst="rect">
              <a:avLst/>
            </a:prstGeom>
            <a:ln w="12700" cap="flat">
              <a:noFill/>
              <a:miter lim="400000"/>
            </a:ln>
            <a:effectLst/>
          </p:spPr>
        </p:pic>
        <p:pic>
          <p:nvPicPr>
            <p:cNvPr id="120" name="Image" descr="Image"/>
            <p:cNvPicPr>
              <a:picLocks noChangeAspect="1"/>
            </p:cNvPicPr>
            <p:nvPr/>
          </p:nvPicPr>
          <p:blipFill>
            <a:blip r:embed="rId6"/>
            <a:stretch>
              <a:fillRect/>
            </a:stretch>
          </p:blipFill>
          <p:spPr>
            <a:xfrm>
              <a:off x="102604" y="1320318"/>
              <a:ext cx="327198" cy="319256"/>
            </a:xfrm>
            <a:prstGeom prst="rect">
              <a:avLst/>
            </a:prstGeom>
            <a:ln w="12700" cap="flat">
              <a:noFill/>
              <a:miter lim="400000"/>
            </a:ln>
            <a:effectLst/>
          </p:spPr>
        </p:pic>
      </p:grpSp>
      <p:grpSp>
        <p:nvGrpSpPr>
          <p:cNvPr id="124" name="Group"/>
          <p:cNvGrpSpPr/>
          <p:nvPr/>
        </p:nvGrpSpPr>
        <p:grpSpPr>
          <a:xfrm>
            <a:off x="2145523" y="3053948"/>
            <a:ext cx="7900955" cy="1270001"/>
            <a:chOff x="0" y="0"/>
            <a:chExt cx="7900953" cy="1270000"/>
          </a:xfrm>
        </p:grpSpPr>
        <p:sp>
          <p:nvSpPr>
            <p:cNvPr id="122" name="Rounded Rectangle"/>
            <p:cNvSpPr/>
            <p:nvPr/>
          </p:nvSpPr>
          <p:spPr>
            <a:xfrm>
              <a:off x="0" y="0"/>
              <a:ext cx="7900953" cy="1270000"/>
            </a:xfrm>
            <a:prstGeom prst="roundRect">
              <a:avLst>
                <a:gd name="adj" fmla="val 15000"/>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3" name="HOW TO USE THE TOOLKIT"/>
            <p:cNvSpPr txBox="1"/>
            <p:nvPr/>
          </p:nvSpPr>
          <p:spPr>
            <a:xfrm>
              <a:off x="184221" y="352873"/>
              <a:ext cx="7532509"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4200"/>
              </a:lvl1pPr>
            </a:lstStyle>
            <a:p>
              <a:r>
                <a:rPr lang="ml-IN" sz="3000" spc="-150" dirty="0"/>
                <a:t>ടൂള്‍കിറ്റ് എങ്ങനെ ഉപയോഗിക്കണം</a:t>
              </a:r>
              <a:r>
                <a:rPr lang="en-IN" sz="3000" spc="-150" dirty="0"/>
                <a:t> </a:t>
              </a:r>
              <a:endParaRPr sz="3000" spc="-150" dirty="0"/>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1"/>
                                        </p:tgtEl>
                                        <p:attrNameLst>
                                          <p:attrName>style.visibility</p:attrName>
                                        </p:attrNameLst>
                                      </p:cBhvr>
                                      <p:to>
                                        <p:strVal val="visible"/>
                                      </p:to>
                                    </p:set>
                                    <p:animEffect transition="in" filter="dissolve">
                                      <p:cBhvr>
                                        <p:cTn id="7" dur="600"/>
                                        <p:tgtEl>
                                          <p:spTgt spid="121"/>
                                        </p:tgtEl>
                                      </p:cBhvr>
                                    </p:animEffect>
                                  </p:childTnLst>
                                </p:cTn>
                              </p:par>
                            </p:childTnLst>
                          </p:cTn>
                        </p:par>
                        <p:par>
                          <p:cTn id="8" fill="hold">
                            <p:stCondLst>
                              <p:cond delay="600"/>
                            </p:stCondLst>
                            <p:childTnLst>
                              <p:par>
                                <p:cTn id="9" presetID="9" presetClass="entr" fill="hold" grpId="2" nodeType="afterEffect">
                                  <p:stCondLst>
                                    <p:cond delay="0"/>
                                  </p:stCondLst>
                                  <p:iterate>
                                    <p:tmAbs val="0"/>
                                  </p:iterate>
                                  <p:childTnLst>
                                    <p:set>
                                      <p:cBhvr>
                                        <p:cTn id="10" fill="hold"/>
                                        <p:tgtEl>
                                          <p:spTgt spid="124"/>
                                        </p:tgtEl>
                                        <p:attrNameLst>
                                          <p:attrName>style.visibility</p:attrName>
                                        </p:attrNameLst>
                                      </p:cBhvr>
                                      <p:to>
                                        <p:strVal val="visible"/>
                                      </p:to>
                                    </p:set>
                                    <p:animEffect transition="in" filter="dissolve">
                                      <p:cBhvr>
                                        <p:cTn id="11" dur="600"/>
                                        <p:tgtEl>
                                          <p:spTgt spid="124"/>
                                        </p:tgtEl>
                                      </p:cBhvr>
                                    </p:animEffect>
                                  </p:childTnLst>
                                </p:cTn>
                              </p:par>
                            </p:childTnLst>
                          </p:cTn>
                        </p:par>
                        <p:par>
                          <p:cTn id="12" fill="hold">
                            <p:stCondLst>
                              <p:cond delay="1200"/>
                            </p:stCondLst>
                            <p:childTnLst>
                              <p:par>
                                <p:cTn id="13" presetID="9" presetClass="entr" fill="hold" grpId="3" nodeType="afterEffect">
                                  <p:stCondLst>
                                    <p:cond delay="0"/>
                                  </p:stCondLst>
                                  <p:iterate>
                                    <p:tmAbs val="0"/>
                                  </p:iterate>
                                  <p:childTnLst>
                                    <p:set>
                                      <p:cBhvr>
                                        <p:cTn id="14" fill="hold"/>
                                        <p:tgtEl>
                                          <p:spTgt spid="118"/>
                                        </p:tgtEl>
                                        <p:attrNameLst>
                                          <p:attrName>style.visibility</p:attrName>
                                        </p:attrNameLst>
                                      </p:cBhvr>
                                      <p:to>
                                        <p:strVal val="visible"/>
                                      </p:to>
                                    </p:set>
                                    <p:animEffect transition="in" filter="dissolve">
                                      <p:cBhvr>
                                        <p:cTn id="15" dur="6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3" animBg="1" advAuto="0"/>
      <p:bldP spid="121" grpId="1" animBg="1" advAuto="0"/>
      <p:bldP spid="12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2218114" y="196248"/>
            <a:ext cx="7755773" cy="986410"/>
            <a:chOff x="0" y="0"/>
            <a:chExt cx="7755772" cy="986409"/>
          </a:xfrm>
        </p:grpSpPr>
        <p:sp>
          <p:nvSpPr>
            <p:cNvPr id="126" name="Group"/>
            <p:cNvSpPr/>
            <p:nvPr/>
          </p:nvSpPr>
          <p:spPr>
            <a:xfrm>
              <a:off x="0" y="0"/>
              <a:ext cx="7755772"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7" name="THE TRAINING KIT"/>
            <p:cNvSpPr txBox="1"/>
            <p:nvPr/>
          </p:nvSpPr>
          <p:spPr>
            <a:xfrm>
              <a:off x="1806004" y="172604"/>
              <a:ext cx="4143762" cy="6412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4800"/>
              </a:lvl1pPr>
            </a:lstStyle>
            <a:p>
              <a:r>
                <a:rPr lang="ml-IN" sz="3500" dirty="0"/>
                <a:t>ട്രെയിനിംഗ് കിറ്റ്</a:t>
              </a:r>
              <a:r>
                <a:rPr lang="en-IN" sz="3500" dirty="0"/>
                <a:t> </a:t>
              </a:r>
              <a:endParaRPr sz="3500" dirty="0"/>
            </a:p>
          </p:txBody>
        </p:sp>
      </p:grpSp>
      <p:grpSp>
        <p:nvGrpSpPr>
          <p:cNvPr id="131" name="Group"/>
          <p:cNvGrpSpPr/>
          <p:nvPr/>
        </p:nvGrpSpPr>
        <p:grpSpPr>
          <a:xfrm>
            <a:off x="2384442" y="1704546"/>
            <a:ext cx="7423116" cy="4337910"/>
            <a:chOff x="0" y="0"/>
            <a:chExt cx="7423115" cy="3931213"/>
          </a:xfrm>
        </p:grpSpPr>
        <p:sp>
          <p:nvSpPr>
            <p:cNvPr id="129" name="Rounded Rectangle"/>
            <p:cNvSpPr/>
            <p:nvPr/>
          </p:nvSpPr>
          <p:spPr>
            <a:xfrm>
              <a:off x="0" y="0"/>
              <a:ext cx="7423116" cy="3931214"/>
            </a:xfrm>
            <a:prstGeom prst="roundRect">
              <a:avLst>
                <a:gd name="adj" fmla="val 12716"/>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130" name="Rounded Rectangle"/>
            <p:cNvSpPr/>
            <p:nvPr/>
          </p:nvSpPr>
          <p:spPr>
            <a:xfrm>
              <a:off x="96289" y="123141"/>
              <a:ext cx="7197936" cy="3707333"/>
            </a:xfrm>
            <a:prstGeom prst="roundRect">
              <a:avLst>
                <a:gd name="adj" fmla="val 10171"/>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132" name="Read all instructions on use…"/>
          <p:cNvSpPr txBox="1"/>
          <p:nvPr/>
        </p:nvSpPr>
        <p:spPr>
          <a:xfrm>
            <a:off x="2656778" y="2177524"/>
            <a:ext cx="6845842" cy="3391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85750" lvl="0" indent="-285750">
              <a:lnSpc>
                <a:spcPct val="150000"/>
              </a:lnSpc>
              <a:buFont typeface="Arial" panose="020B0604020202020204" pitchFamily="34" charset="0"/>
              <a:buChar char="•"/>
            </a:pPr>
            <a:r>
              <a:rPr lang="ml-IN" spc="-150" dirty="0"/>
              <a:t>ഉപയോഗ നിര്‍ദേശങ്ങള്‍ മുഴുവന്‍ വായിക്കുക</a:t>
            </a:r>
            <a:endParaRPr lang="en-IN" spc="-150" dirty="0"/>
          </a:p>
          <a:p>
            <a:pPr marL="285750" lvl="0" indent="-285750">
              <a:lnSpc>
                <a:spcPct val="150000"/>
              </a:lnSpc>
              <a:buFont typeface="Arial" panose="020B0604020202020204" pitchFamily="34" charset="0"/>
              <a:buChar char="•"/>
            </a:pPr>
            <a:r>
              <a:rPr lang="ml-IN" spc="-150" dirty="0"/>
              <a:t>കിറ്റ് മെറ്റീരിയലുകള്‍ പരസ്പ്പരം പൂരകവും സഹായകരവുമാണ്</a:t>
            </a:r>
            <a:endParaRPr lang="en-IN" spc="-150" dirty="0"/>
          </a:p>
          <a:p>
            <a:pPr marL="285750" lvl="0" indent="-285750">
              <a:lnSpc>
                <a:spcPct val="150000"/>
              </a:lnSpc>
              <a:buFont typeface="Arial" panose="020B0604020202020204" pitchFamily="34" charset="0"/>
              <a:buChar char="•"/>
            </a:pPr>
            <a:r>
              <a:rPr lang="ml-IN" spc="-150" dirty="0"/>
              <a:t>ഫെസിലിറ്റേറ്റര്‍ ഗൈഡ് സപ്പോര്‍ട്ട് ചെയ്യുന്ന പ്രസന്‍റേഷന്‍ </a:t>
            </a:r>
            <a:endParaRPr lang="en-IN" spc="-150" dirty="0"/>
          </a:p>
          <a:p>
            <a:pPr marL="285750" lvl="0" indent="-285750">
              <a:lnSpc>
                <a:spcPct val="150000"/>
              </a:lnSpc>
              <a:buFont typeface="Arial" panose="020B0604020202020204" pitchFamily="34" charset="0"/>
              <a:buChar char="•"/>
            </a:pPr>
            <a:r>
              <a:rPr lang="en-US" spc="-150" dirty="0"/>
              <a:t>FG </a:t>
            </a:r>
            <a:r>
              <a:rPr lang="ml-IN" spc="-150" dirty="0"/>
              <a:t>യിലെ ലക്ഷ്യങ്ങളും സ്വയം വിശകലനങ്ങളും ട്രെയിനര്‍ ഏറ്റെടുക്കണം</a:t>
            </a:r>
            <a:endParaRPr lang="en-IN" spc="-150" dirty="0"/>
          </a:p>
          <a:p>
            <a:pPr marL="285750" lvl="0" indent="-285750">
              <a:lnSpc>
                <a:spcPct val="150000"/>
              </a:lnSpc>
              <a:buFont typeface="Arial" panose="020B0604020202020204" pitchFamily="34" charset="0"/>
              <a:buChar char="•"/>
            </a:pPr>
            <a:r>
              <a:rPr lang="ml-IN" spc="-150" dirty="0"/>
              <a:t>പോക്കറ്റ് ബുക്ക് ഓഫ് ഫൈവ് </a:t>
            </a:r>
            <a:r>
              <a:rPr lang="en-US" spc="-150" dirty="0"/>
              <a:t>FLW </a:t>
            </a:r>
            <a:r>
              <a:rPr lang="ml-IN" spc="-150" dirty="0"/>
              <a:t> ന് പ്രസന്‍റേഷന്‍ അടിസ്ഥാനമാക്കിയുള്ള റഫറന്‍സ് മെറ്റീരിയലാണ് </a:t>
            </a:r>
            <a:endParaRPr lang="en-IN" spc="-150" dirty="0"/>
          </a:p>
        </p:txBody>
      </p:sp>
      <p:grpSp>
        <p:nvGrpSpPr>
          <p:cNvPr id="138" name="Group"/>
          <p:cNvGrpSpPr/>
          <p:nvPr/>
        </p:nvGrpSpPr>
        <p:grpSpPr>
          <a:xfrm>
            <a:off x="150004" y="6157650"/>
            <a:ext cx="2300607" cy="497885"/>
            <a:chOff x="0" y="0"/>
            <a:chExt cx="2300605" cy="497884"/>
          </a:xfrm>
        </p:grpSpPr>
        <p:pic>
          <p:nvPicPr>
            <p:cNvPr id="133" name="Picture 3" descr="Picture 3"/>
            <p:cNvPicPr>
              <a:picLocks noChangeAspect="1"/>
            </p:cNvPicPr>
            <p:nvPr/>
          </p:nvPicPr>
          <p:blipFill>
            <a:blip r:embed="rId2"/>
            <a:stretch>
              <a:fillRect/>
            </a:stretch>
          </p:blipFill>
          <p:spPr>
            <a:xfrm>
              <a:off x="0" y="57411"/>
              <a:ext cx="475978" cy="383063"/>
            </a:xfrm>
            <a:prstGeom prst="rect">
              <a:avLst/>
            </a:prstGeom>
            <a:ln w="12700" cap="flat">
              <a:noFill/>
              <a:miter lim="400000"/>
            </a:ln>
            <a:effectLst/>
          </p:spPr>
        </p:pic>
        <p:pic>
          <p:nvPicPr>
            <p:cNvPr id="134" name="Picture 5" descr="Picture 5"/>
            <p:cNvPicPr>
              <a:picLocks noChangeAspect="1"/>
            </p:cNvPicPr>
            <p:nvPr/>
          </p:nvPicPr>
          <p:blipFill>
            <a:blip r:embed="rId3"/>
            <a:stretch>
              <a:fillRect/>
            </a:stretch>
          </p:blipFill>
          <p:spPr>
            <a:xfrm>
              <a:off x="1900573" y="57411"/>
              <a:ext cx="400033" cy="383063"/>
            </a:xfrm>
            <a:prstGeom prst="rect">
              <a:avLst/>
            </a:prstGeom>
            <a:ln w="12700" cap="flat">
              <a:noFill/>
              <a:miter lim="400000"/>
            </a:ln>
            <a:effectLst/>
          </p:spPr>
        </p:pic>
        <p:sp>
          <p:nvSpPr>
            <p:cNvPr id="135"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36"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37" name="ministry-and-health-family-welfare.png" descr="ministry-and-health-family-welfare.png"/>
            <p:cNvPicPr>
              <a:picLocks noChangeAspect="1"/>
            </p:cNvPicPr>
            <p:nvPr/>
          </p:nvPicPr>
          <p:blipFill>
            <a:blip r:embed="rId4"/>
            <a:stretch>
              <a:fillRect/>
            </a:stretch>
          </p:blipFill>
          <p:spPr>
            <a:xfrm>
              <a:off x="652460" y="0"/>
              <a:ext cx="982431" cy="497885"/>
            </a:xfrm>
            <a:prstGeom prst="rect">
              <a:avLst/>
            </a:prstGeom>
            <a:ln w="12700" cap="flat">
              <a:noFill/>
              <a:miter lim="400000"/>
            </a:ln>
            <a:effectLst/>
          </p:spPr>
        </p:pic>
      </p:grpSp>
      <p:sp>
        <p:nvSpPr>
          <p:cNvPr id="139" name="1"/>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P spid="131"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42" name="THE TRAINING KIT CONTENTS"/>
          <p:cNvSpPr txBox="1"/>
          <p:nvPr/>
        </p:nvSpPr>
        <p:spPr>
          <a:xfrm>
            <a:off x="2938083" y="365908"/>
            <a:ext cx="6315832"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400"/>
            </a:lvl1pPr>
          </a:lstStyle>
          <a:p>
            <a:r>
              <a:rPr lang="ml-IN" sz="3500" spc="-150" dirty="0"/>
              <a:t>ട്രെയിനിംഗ് കിറ്റ് ഉള്ളടക്കം</a:t>
            </a:r>
            <a:r>
              <a:rPr lang="en-IN" sz="3500" spc="-150" dirty="0"/>
              <a:t> </a:t>
            </a:r>
            <a:endParaRPr sz="3500" spc="-150" dirty="0"/>
          </a:p>
        </p:txBody>
      </p:sp>
      <p:grpSp>
        <p:nvGrpSpPr>
          <p:cNvPr id="151" name="Group"/>
          <p:cNvGrpSpPr/>
          <p:nvPr/>
        </p:nvGrpSpPr>
        <p:grpSpPr>
          <a:xfrm>
            <a:off x="79298" y="1465976"/>
            <a:ext cx="3802783" cy="3512307"/>
            <a:chOff x="0" y="-1"/>
            <a:chExt cx="3802781" cy="3512305"/>
          </a:xfrm>
        </p:grpSpPr>
        <p:grpSp>
          <p:nvGrpSpPr>
            <p:cNvPr id="145" name="Group 2"/>
            <p:cNvGrpSpPr/>
            <p:nvPr/>
          </p:nvGrpSpPr>
          <p:grpSpPr>
            <a:xfrm>
              <a:off x="0" y="-1"/>
              <a:ext cx="890128" cy="1011809"/>
              <a:chOff x="0" y="0"/>
              <a:chExt cx="890127" cy="1011807"/>
            </a:xfrm>
          </p:grpSpPr>
          <p:pic>
            <p:nvPicPr>
              <p:cNvPr id="143"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44"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48" name="Group"/>
            <p:cNvGrpSpPr/>
            <p:nvPr/>
          </p:nvGrpSpPr>
          <p:grpSpPr>
            <a:xfrm>
              <a:off x="66833" y="2317694"/>
              <a:ext cx="3735948" cy="1194610"/>
              <a:chOff x="-108247" y="-6567"/>
              <a:chExt cx="3735946" cy="1194609"/>
            </a:xfrm>
          </p:grpSpPr>
          <p:sp>
            <p:nvSpPr>
              <p:cNvPr id="146" name="Rounded Rectangle"/>
              <p:cNvSpPr/>
              <p:nvPr/>
            </p:nvSpPr>
            <p:spPr>
              <a:xfrm>
                <a:off x="-108247" y="-6567"/>
                <a:ext cx="3735946" cy="1194609"/>
              </a:xfrm>
              <a:prstGeom prst="roundRect">
                <a:avLst>
                  <a:gd name="adj" fmla="val 8894"/>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47" name="WHAT ARE WE GOING TO LEARN?"/>
              <p:cNvSpPr txBox="1"/>
              <p:nvPr/>
            </p:nvSpPr>
            <p:spPr>
              <a:xfrm>
                <a:off x="85841" y="196055"/>
                <a:ext cx="3347770" cy="9049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p>
                <a:pPr algn="ctr">
                  <a:defRPr sz="2500">
                    <a:solidFill>
                      <a:srgbClr val="002135"/>
                    </a:solidFill>
                  </a:defRPr>
                </a:pPr>
                <a:r>
                  <a:rPr lang="ml-IN" sz="2000" b="0" spc="-150" dirty="0"/>
                  <a:t>സ്പീക്കര്‍ കുറിപ്പുകള്‍ സഹിതമുള്ള പ്രസന്‍റേഷന്‍</a:t>
                </a:r>
                <a:r>
                  <a:rPr lang="en-IN" sz="2000" b="0" spc="-150" dirty="0"/>
                  <a:t> </a:t>
                </a:r>
                <a:endParaRPr sz="2000" b="0" spc="-150" dirty="0"/>
              </a:p>
            </p:txBody>
          </p:sp>
        </p:grpSp>
        <p:sp>
          <p:nvSpPr>
            <p:cNvPr id="149" name="Rectangle"/>
            <p:cNvSpPr/>
            <p:nvPr/>
          </p:nvSpPr>
          <p:spPr>
            <a:xfrm>
              <a:off x="260921" y="440822"/>
              <a:ext cx="3314735" cy="196506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0"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440883" y="588128"/>
              <a:ext cx="2954811" cy="1670453"/>
            </a:xfrm>
            <a:prstGeom prst="rect">
              <a:avLst/>
            </a:prstGeom>
            <a:ln w="12700" cap="flat">
              <a:noFill/>
              <a:miter lim="400000"/>
            </a:ln>
            <a:effectLst/>
          </p:spPr>
        </p:pic>
      </p:grpSp>
      <p:grpSp>
        <p:nvGrpSpPr>
          <p:cNvPr id="160" name="Group"/>
          <p:cNvGrpSpPr/>
          <p:nvPr/>
        </p:nvGrpSpPr>
        <p:grpSpPr>
          <a:xfrm>
            <a:off x="4198694" y="1410150"/>
            <a:ext cx="3356597" cy="5187975"/>
            <a:chOff x="0" y="0"/>
            <a:chExt cx="3356596" cy="5187973"/>
          </a:xfrm>
        </p:grpSpPr>
        <p:grpSp>
          <p:nvGrpSpPr>
            <p:cNvPr id="154" name="Group 2"/>
            <p:cNvGrpSpPr/>
            <p:nvPr/>
          </p:nvGrpSpPr>
          <p:grpSpPr>
            <a:xfrm>
              <a:off x="0" y="1086628"/>
              <a:ext cx="890128" cy="1011809"/>
              <a:chOff x="0" y="0"/>
              <a:chExt cx="890127" cy="1011807"/>
            </a:xfrm>
          </p:grpSpPr>
          <p:pic>
            <p:nvPicPr>
              <p:cNvPr id="152"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53"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57" name="Group"/>
            <p:cNvGrpSpPr/>
            <p:nvPr/>
          </p:nvGrpSpPr>
          <p:grpSpPr>
            <a:xfrm>
              <a:off x="57594" y="3062334"/>
              <a:ext cx="3299002" cy="2125639"/>
              <a:chOff x="-74551" y="76873"/>
              <a:chExt cx="3299001" cy="2125638"/>
            </a:xfrm>
          </p:grpSpPr>
          <p:sp>
            <p:nvSpPr>
              <p:cNvPr id="155" name="Rounded Rectangle"/>
              <p:cNvSpPr/>
              <p:nvPr/>
            </p:nvSpPr>
            <p:spPr>
              <a:xfrm>
                <a:off x="-74551" y="76873"/>
                <a:ext cx="3299001" cy="2113596"/>
              </a:xfrm>
              <a:prstGeom prst="roundRect">
                <a:avLst>
                  <a:gd name="adj" fmla="val 4445"/>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56" name="WHAT ARE WE GOING TO LEARN?"/>
              <p:cNvSpPr txBox="1"/>
              <p:nvPr/>
            </p:nvSpPr>
            <p:spPr>
              <a:xfrm>
                <a:off x="17787" y="302928"/>
                <a:ext cx="3114323" cy="1899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gn="ctr">
                  <a:defRPr sz="2500">
                    <a:solidFill>
                      <a:srgbClr val="002135"/>
                    </a:solidFill>
                  </a:defRPr>
                </a:lvl1pPr>
              </a:lstStyle>
              <a:p>
                <a:r>
                  <a:rPr lang="ml-IN" sz="2000" b="0" dirty="0"/>
                  <a:t>പ്രസന്‍റേഷന്‍ ഉപയോഗിക്കുന്നതില്‍ സഹായിക്കുന്നതിനുള്ള ഫെസിലിറ്റേറ്റര്‍ ഗൈഡ് </a:t>
                </a:r>
                <a:endParaRPr lang="en-IN" sz="2000" b="0" dirty="0"/>
              </a:p>
            </p:txBody>
          </p:sp>
        </p:grpSp>
        <p:sp>
          <p:nvSpPr>
            <p:cNvPr id="158"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9" name="Picture 4"/>
            <p:cNvPicPr>
              <a:picLocks noChangeAspect="1"/>
            </p:cNvPicPr>
            <p:nvPr/>
          </p:nvPicPr>
          <p:blipFill>
            <a:blip r:embed="rId6">
              <a:extLst>
                <a:ext uri="{28A0092B-C50C-407E-A947-70E740481C1C}">
                  <a14:useLocalDpi xmlns:a14="http://schemas.microsoft.com/office/drawing/2010/main" val="0"/>
                </a:ext>
              </a:extLst>
            </a:blip>
            <a:srcRect/>
            <a:stretch/>
          </p:blipFill>
          <p:spPr>
            <a:xfrm>
              <a:off x="642333" y="128659"/>
              <a:ext cx="2062767" cy="2927937"/>
            </a:xfrm>
            <a:prstGeom prst="rect">
              <a:avLst/>
            </a:prstGeom>
            <a:ln w="12700" cap="flat">
              <a:noFill/>
              <a:miter lim="400000"/>
            </a:ln>
            <a:effectLst/>
          </p:spPr>
        </p:pic>
      </p:grpSp>
      <p:grpSp>
        <p:nvGrpSpPr>
          <p:cNvPr id="169" name="Group"/>
          <p:cNvGrpSpPr/>
          <p:nvPr/>
        </p:nvGrpSpPr>
        <p:grpSpPr>
          <a:xfrm>
            <a:off x="8043566" y="1394423"/>
            <a:ext cx="3151038" cy="5203701"/>
            <a:chOff x="0" y="0"/>
            <a:chExt cx="3151037" cy="5203699"/>
          </a:xfrm>
        </p:grpSpPr>
        <p:grpSp>
          <p:nvGrpSpPr>
            <p:cNvPr id="163" name="Group 2"/>
            <p:cNvGrpSpPr/>
            <p:nvPr/>
          </p:nvGrpSpPr>
          <p:grpSpPr>
            <a:xfrm>
              <a:off x="0" y="1087065"/>
              <a:ext cx="890128" cy="1011809"/>
              <a:chOff x="0" y="0"/>
              <a:chExt cx="890127" cy="1011807"/>
            </a:xfrm>
          </p:grpSpPr>
          <p:pic>
            <p:nvPicPr>
              <p:cNvPr id="161"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62"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66" name="Group"/>
            <p:cNvGrpSpPr/>
            <p:nvPr/>
          </p:nvGrpSpPr>
          <p:grpSpPr>
            <a:xfrm>
              <a:off x="196225" y="3001187"/>
              <a:ext cx="2954812" cy="2202512"/>
              <a:chOff x="0" y="-1"/>
              <a:chExt cx="2954810" cy="2202511"/>
            </a:xfrm>
          </p:grpSpPr>
          <p:sp>
            <p:nvSpPr>
              <p:cNvPr id="164" name="Rounded Rectangle"/>
              <p:cNvSpPr/>
              <p:nvPr/>
            </p:nvSpPr>
            <p:spPr>
              <a:xfrm>
                <a:off x="0" y="-1"/>
                <a:ext cx="2954810" cy="2202511"/>
              </a:xfrm>
              <a:prstGeom prst="roundRect">
                <a:avLst>
                  <a:gd name="adj" fmla="val 4260"/>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65" name="WHAT ARE WE GOING TO LEARN?"/>
              <p:cNvSpPr txBox="1"/>
              <p:nvPr/>
            </p:nvSpPr>
            <p:spPr>
              <a:xfrm>
                <a:off x="100632" y="392324"/>
                <a:ext cx="2753544" cy="1783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gn="ctr">
                  <a:defRPr sz="2400">
                    <a:solidFill>
                      <a:srgbClr val="002135"/>
                    </a:solidFill>
                  </a:defRPr>
                </a:lvl1pPr>
              </a:lstStyle>
              <a:p>
                <a:r>
                  <a:rPr lang="ml-IN" sz="1800" b="0" dirty="0"/>
                  <a:t>പോക്കറ്റ് ബുക്ക് ഓഫ് ഫൈവ് റഫറന്‍സ് ട്രെയിനിംഗ് ഉപയോഗിക്കാന്‍</a:t>
                </a:r>
                <a:r>
                  <a:rPr lang="en-US" sz="1800" b="0" dirty="0"/>
                  <a:t> ANM/ASHA </a:t>
                </a:r>
                <a:r>
                  <a:rPr lang="ml-IN" sz="1800" b="0" dirty="0"/>
                  <a:t>നെ സഹായിക്കും </a:t>
                </a:r>
                <a:endParaRPr lang="en-IN" sz="1800" b="0" dirty="0"/>
              </a:p>
            </p:txBody>
          </p:sp>
        </p:grpSp>
        <p:sp>
          <p:nvSpPr>
            <p:cNvPr id="167"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68" name="Picture 4"/>
            <p:cNvPicPr>
              <a:picLocks noChangeAspect="1"/>
            </p:cNvPicPr>
            <p:nvPr/>
          </p:nvPicPr>
          <p:blipFill>
            <a:blip r:embed="rId7">
              <a:extLst>
                <a:ext uri="{28A0092B-C50C-407E-A947-70E740481C1C}">
                  <a14:useLocalDpi xmlns:a14="http://schemas.microsoft.com/office/drawing/2010/main" val="0"/>
                </a:ext>
              </a:extLst>
            </a:blip>
            <a:srcRect/>
            <a:stretch/>
          </p:blipFill>
          <p:spPr>
            <a:xfrm>
              <a:off x="649576" y="128659"/>
              <a:ext cx="2048280" cy="2927937"/>
            </a:xfrm>
            <a:prstGeom prst="rect">
              <a:avLst/>
            </a:prstGeom>
            <a:ln w="12700" cap="flat">
              <a:noFill/>
              <a:miter lim="400000"/>
            </a:ln>
            <a:effectLst/>
          </p:spPr>
        </p:pic>
      </p:grpSp>
      <p:grpSp>
        <p:nvGrpSpPr>
          <p:cNvPr id="175" name="Group"/>
          <p:cNvGrpSpPr/>
          <p:nvPr/>
        </p:nvGrpSpPr>
        <p:grpSpPr>
          <a:xfrm>
            <a:off x="150004" y="6157650"/>
            <a:ext cx="2300607" cy="497885"/>
            <a:chOff x="0" y="0"/>
            <a:chExt cx="2300605" cy="497884"/>
          </a:xfrm>
        </p:grpSpPr>
        <p:pic>
          <p:nvPicPr>
            <p:cNvPr id="170" name="Picture 3" descr="Picture 3"/>
            <p:cNvPicPr>
              <a:picLocks noChangeAspect="1"/>
            </p:cNvPicPr>
            <p:nvPr/>
          </p:nvPicPr>
          <p:blipFill>
            <a:blip r:embed="rId8"/>
            <a:stretch>
              <a:fillRect/>
            </a:stretch>
          </p:blipFill>
          <p:spPr>
            <a:xfrm>
              <a:off x="0" y="57411"/>
              <a:ext cx="475978" cy="383063"/>
            </a:xfrm>
            <a:prstGeom prst="rect">
              <a:avLst/>
            </a:prstGeom>
            <a:ln w="12700" cap="flat">
              <a:noFill/>
              <a:miter lim="400000"/>
            </a:ln>
            <a:effectLst/>
          </p:spPr>
        </p:pic>
        <p:pic>
          <p:nvPicPr>
            <p:cNvPr id="171" name="Picture 5" descr="Picture 5"/>
            <p:cNvPicPr>
              <a:picLocks noChangeAspect="1"/>
            </p:cNvPicPr>
            <p:nvPr/>
          </p:nvPicPr>
          <p:blipFill>
            <a:blip r:embed="rId9"/>
            <a:stretch>
              <a:fillRect/>
            </a:stretch>
          </p:blipFill>
          <p:spPr>
            <a:xfrm>
              <a:off x="1900573" y="57411"/>
              <a:ext cx="400033" cy="383063"/>
            </a:xfrm>
            <a:prstGeom prst="rect">
              <a:avLst/>
            </a:prstGeom>
            <a:ln w="12700" cap="flat">
              <a:noFill/>
              <a:miter lim="400000"/>
            </a:ln>
            <a:effectLst/>
          </p:spPr>
        </p:pic>
        <p:sp>
          <p:nvSpPr>
            <p:cNvPr id="172"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73"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74" name="ministry-and-health-family-welfare.png" descr="ministry-and-health-family-welfare.png"/>
            <p:cNvPicPr>
              <a:picLocks noChangeAspect="1"/>
            </p:cNvPicPr>
            <p:nvPr/>
          </p:nvPicPr>
          <p:blipFill>
            <a:blip r:embed="rId10"/>
            <a:stretch>
              <a:fillRect/>
            </a:stretch>
          </p:blipFill>
          <p:spPr>
            <a:xfrm>
              <a:off x="652460" y="0"/>
              <a:ext cx="982431" cy="497885"/>
            </a:xfrm>
            <a:prstGeom prst="rect">
              <a:avLst/>
            </a:prstGeom>
            <a:ln w="12700" cap="flat">
              <a:noFill/>
              <a:miter lim="400000"/>
            </a:ln>
            <a:effectLst/>
          </p:spPr>
        </p:pic>
      </p:grpSp>
      <p:sp>
        <p:nvSpPr>
          <p:cNvPr id="176" name="2"/>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P spid="160" grpId="2" animBg="1" advAuto="0"/>
      <p:bldP spid="16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0"/>
        </a:solidFill>
        <a:effectLst/>
      </p:bgPr>
    </p:bg>
    <p:spTree>
      <p:nvGrpSpPr>
        <p:cNvPr id="1" name=""/>
        <p:cNvGrpSpPr/>
        <p:nvPr/>
      </p:nvGrpSpPr>
      <p:grpSpPr>
        <a:xfrm>
          <a:off x="0" y="0"/>
          <a:ext cx="0" cy="0"/>
          <a:chOff x="0" y="0"/>
          <a:chExt cx="0" cy="0"/>
        </a:xfrm>
      </p:grpSpPr>
      <p:grpSp>
        <p:nvGrpSpPr>
          <p:cNvPr id="185" name="Group"/>
          <p:cNvGrpSpPr/>
          <p:nvPr/>
        </p:nvGrpSpPr>
        <p:grpSpPr>
          <a:xfrm>
            <a:off x="129598" y="6278460"/>
            <a:ext cx="2186796" cy="453472"/>
            <a:chOff x="0" y="0"/>
            <a:chExt cx="2186795" cy="453471"/>
          </a:xfrm>
        </p:grpSpPr>
        <p:pic>
          <p:nvPicPr>
            <p:cNvPr id="180"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181"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182"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83"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84"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186" name="Rounded Rectangle"/>
          <p:cNvSpPr/>
          <p:nvPr/>
        </p:nvSpPr>
        <p:spPr>
          <a:xfrm rot="16200000">
            <a:off x="-1014081" y="2935795"/>
            <a:ext cx="3364073" cy="986410"/>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87" name="Content"/>
          <p:cNvSpPr txBox="1"/>
          <p:nvPr/>
        </p:nvSpPr>
        <p:spPr>
          <a:xfrm rot="16200000">
            <a:off x="-594409" y="3108400"/>
            <a:ext cx="2524729"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000" cap="all"/>
            </a:lvl1pPr>
          </a:lstStyle>
          <a:p>
            <a:r>
              <a:rPr lang="ml-IN" sz="3500" b="0" dirty="0"/>
              <a:t>ഉള്ളടക്കം</a:t>
            </a:r>
            <a:r>
              <a:rPr lang="en-IN" sz="3500" b="0" dirty="0"/>
              <a:t> </a:t>
            </a:r>
            <a:endParaRPr sz="3500" b="0" dirty="0"/>
          </a:p>
        </p:txBody>
      </p:sp>
      <p:grpSp>
        <p:nvGrpSpPr>
          <p:cNvPr id="191" name="Group"/>
          <p:cNvGrpSpPr/>
          <p:nvPr/>
        </p:nvGrpSpPr>
        <p:grpSpPr>
          <a:xfrm>
            <a:off x="2410976" y="264488"/>
            <a:ext cx="3653197" cy="5837156"/>
            <a:chOff x="8503" y="0"/>
            <a:chExt cx="3653195" cy="5837154"/>
          </a:xfrm>
        </p:grpSpPr>
        <p:sp>
          <p:nvSpPr>
            <p:cNvPr id="188" name="Rounded Rectangle"/>
            <p:cNvSpPr/>
            <p:nvPr/>
          </p:nvSpPr>
          <p:spPr>
            <a:xfrm>
              <a:off x="74369"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89" name="Facilitator Guide"/>
            <p:cNvSpPr txBox="1"/>
            <p:nvPr/>
          </p:nvSpPr>
          <p:spPr>
            <a:xfrm>
              <a:off x="225686" y="202439"/>
              <a:ext cx="3218828"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2600" cap="all"/>
              </a:lvl1pPr>
            </a:lstStyle>
            <a:p>
              <a:r>
                <a:rPr lang="ml-IN" sz="2000" b="0" dirty="0"/>
                <a:t>ഫെസിലിറ്റേറ്റര്‍ ഗൈഡ്</a:t>
              </a:r>
              <a:r>
                <a:rPr lang="en-IN" sz="2000" b="0" dirty="0"/>
                <a:t> </a:t>
              </a:r>
              <a:endParaRPr sz="2000" b="0" dirty="0"/>
            </a:p>
          </p:txBody>
        </p:sp>
        <p:pic>
          <p:nvPicPr>
            <p:cNvPr id="190" name="Screenshot 2020-03-30 at 1.32.00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8503" y="676170"/>
              <a:ext cx="3653195" cy="5160984"/>
            </a:xfrm>
            <a:prstGeom prst="rect">
              <a:avLst/>
            </a:prstGeom>
            <a:ln w="12700" cap="flat">
              <a:noFill/>
              <a:miter lim="400000"/>
            </a:ln>
            <a:effectLst/>
          </p:spPr>
        </p:pic>
      </p:grpSp>
      <p:grpSp>
        <p:nvGrpSpPr>
          <p:cNvPr id="195" name="Group"/>
          <p:cNvGrpSpPr/>
          <p:nvPr/>
        </p:nvGrpSpPr>
        <p:grpSpPr>
          <a:xfrm>
            <a:off x="7325516" y="267079"/>
            <a:ext cx="3621744" cy="5831974"/>
            <a:chOff x="24229" y="0"/>
            <a:chExt cx="3621742" cy="5831972"/>
          </a:xfrm>
        </p:grpSpPr>
        <p:sp>
          <p:nvSpPr>
            <p:cNvPr id="192" name="Rounded Rectangle"/>
            <p:cNvSpPr/>
            <p:nvPr/>
          </p:nvSpPr>
          <p:spPr>
            <a:xfrm>
              <a:off x="74418"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93" name="Pocket Book"/>
            <p:cNvSpPr txBox="1"/>
            <p:nvPr/>
          </p:nvSpPr>
          <p:spPr>
            <a:xfrm>
              <a:off x="666561" y="202439"/>
              <a:ext cx="2337177"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2600" cap="all"/>
              </a:lvl1pPr>
            </a:lstStyle>
            <a:p>
              <a:r>
                <a:rPr lang="ml-IN" sz="2000" b="0" dirty="0"/>
                <a:t>പോക്കറ്റ് ബുക്ക്</a:t>
              </a:r>
              <a:r>
                <a:rPr lang="en-IN" sz="2000" b="0" dirty="0"/>
                <a:t> </a:t>
              </a:r>
              <a:endParaRPr sz="2000" b="0" dirty="0"/>
            </a:p>
          </p:txBody>
        </p:sp>
        <p:pic>
          <p:nvPicPr>
            <p:cNvPr id="194" name="Screenshot 2020-03-30 at 1.31.51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24229" y="670988"/>
              <a:ext cx="3621742" cy="5160984"/>
            </a:xfrm>
            <a:prstGeom prst="rect">
              <a:avLst/>
            </a:prstGeom>
            <a:ln w="12700" cap="flat">
              <a:noFill/>
              <a:miter lim="400000"/>
            </a:ln>
            <a:effectLst/>
          </p:spPr>
        </p:pic>
      </p:grpSp>
      <p:sp>
        <p:nvSpPr>
          <p:cNvPr id="196" name="3"/>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1"/>
                                        </p:tgtEl>
                                        <p:attrNameLst>
                                          <p:attrName>style.visibility</p:attrName>
                                        </p:attrNameLst>
                                      </p:cBhvr>
                                      <p:to>
                                        <p:strVal val="visible"/>
                                      </p:to>
                                    </p:set>
                                    <p:animEffect transition="in" filter="dissolv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5"/>
                                        </p:tgtEl>
                                        <p:attrNameLst>
                                          <p:attrName>style.visibility</p:attrName>
                                        </p:attrNameLst>
                                      </p:cBhvr>
                                      <p:to>
                                        <p:strVal val="visible"/>
                                      </p:to>
                                    </p:set>
                                    <p:animEffect transition="in" filter="dissolve">
                                      <p:cBhvr>
                                        <p:cTn id="1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5"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ounded Rectangle"/>
          <p:cNvSpPr/>
          <p:nvPr/>
        </p:nvSpPr>
        <p:spPr>
          <a:xfrm>
            <a:off x="537883" y="193304"/>
            <a:ext cx="1098624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99" name="HOW TO USE FACILITATOR GUIDE"/>
          <p:cNvSpPr txBox="1"/>
          <p:nvPr/>
        </p:nvSpPr>
        <p:spPr>
          <a:xfrm>
            <a:off x="923911" y="404380"/>
            <a:ext cx="10344177"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000"/>
            </a:lvl1pPr>
          </a:lstStyle>
          <a:p>
            <a:r>
              <a:rPr lang="ml-IN" sz="3000" b="0" dirty="0"/>
              <a:t>ഫെസിലിറ്റേറ്റര്‍ ഗൈഡ് എങ്ങനെ ഉപയോഗിക്കണം</a:t>
            </a:r>
            <a:r>
              <a:rPr lang="en-IN" sz="3000" b="0" dirty="0"/>
              <a:t> </a:t>
            </a:r>
            <a:endParaRPr sz="3000" b="0" dirty="0"/>
          </a:p>
        </p:txBody>
      </p:sp>
      <p:grpSp>
        <p:nvGrpSpPr>
          <p:cNvPr id="202" name="Group"/>
          <p:cNvGrpSpPr/>
          <p:nvPr/>
        </p:nvGrpSpPr>
        <p:grpSpPr>
          <a:xfrm>
            <a:off x="4016391" y="1273907"/>
            <a:ext cx="3914561" cy="5456378"/>
            <a:chOff x="0" y="0"/>
            <a:chExt cx="3914560" cy="5456376"/>
          </a:xfrm>
        </p:grpSpPr>
        <p:sp>
          <p:nvSpPr>
            <p:cNvPr id="200" name="Rectangle"/>
            <p:cNvSpPr/>
            <p:nvPr/>
          </p:nvSpPr>
          <p:spPr>
            <a:xfrm>
              <a:off x="0" y="0"/>
              <a:ext cx="3914560" cy="545637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01" name="Screenshot 2020-03-30 at 1.32.41 AM.png"/>
            <p:cNvPicPr>
              <a:picLocks noChangeAspect="1"/>
            </p:cNvPicPr>
            <p:nvPr/>
          </p:nvPicPr>
          <p:blipFill>
            <a:blip r:embed="rId2">
              <a:extLst>
                <a:ext uri="{28A0092B-C50C-407E-A947-70E740481C1C}">
                  <a14:useLocalDpi xmlns:a14="http://schemas.microsoft.com/office/drawing/2010/main" val="0"/>
                </a:ext>
              </a:extLst>
            </a:blip>
            <a:srcRect/>
            <a:stretch/>
          </p:blipFill>
          <p:spPr>
            <a:xfrm>
              <a:off x="112355" y="103450"/>
              <a:ext cx="3689849" cy="5249476"/>
            </a:xfrm>
            <a:prstGeom prst="rect">
              <a:avLst/>
            </a:prstGeom>
            <a:ln w="12700" cap="flat">
              <a:noFill/>
              <a:miter lim="400000"/>
            </a:ln>
            <a:effectLst/>
          </p:spPr>
        </p:pic>
      </p:grpSp>
      <p:grpSp>
        <p:nvGrpSpPr>
          <p:cNvPr id="207" name="Group"/>
          <p:cNvGrpSpPr/>
          <p:nvPr/>
        </p:nvGrpSpPr>
        <p:grpSpPr>
          <a:xfrm>
            <a:off x="322540" y="1579596"/>
            <a:ext cx="3806242" cy="1152327"/>
            <a:chOff x="0" y="0"/>
            <a:chExt cx="3806241" cy="1152326"/>
          </a:xfrm>
        </p:grpSpPr>
        <p:sp>
          <p:nvSpPr>
            <p:cNvPr id="203" name="Line"/>
            <p:cNvSpPr/>
            <p:nvPr/>
          </p:nvSpPr>
          <p:spPr>
            <a:xfrm flipV="1">
              <a:off x="2264228" y="691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4"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05" name="Learning outcomes before each session must be explained to participants"/>
            <p:cNvSpPr txBox="1"/>
            <p:nvPr/>
          </p:nvSpPr>
          <p:spPr>
            <a:xfrm>
              <a:off x="68631" y="81099"/>
              <a:ext cx="3121195" cy="6001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ml-IN" sz="1300" b="0" dirty="0"/>
                <a:t>ഓരോ സെഷന് മുമ്പും പങ്കെടുക്കുന്നവര്‍ക്ക് പഠന ഗുണങ്ങള്‍ വിവരിക്കണം</a:t>
              </a:r>
              <a:r>
                <a:rPr lang="en-IN" sz="1300" b="0" dirty="0"/>
                <a:t> </a:t>
              </a:r>
              <a:endParaRPr sz="1300" b="0" dirty="0"/>
            </a:p>
          </p:txBody>
        </p:sp>
        <p:sp>
          <p:nvSpPr>
            <p:cNvPr id="206" name="Line"/>
            <p:cNvSpPr/>
            <p:nvPr/>
          </p:nvSpPr>
          <p:spPr>
            <a:xfrm>
              <a:off x="2251036" y="1152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2" name="Group"/>
          <p:cNvGrpSpPr/>
          <p:nvPr/>
        </p:nvGrpSpPr>
        <p:grpSpPr>
          <a:xfrm>
            <a:off x="132797" y="2852837"/>
            <a:ext cx="3806242" cy="1025327"/>
            <a:chOff x="0" y="0"/>
            <a:chExt cx="3806241" cy="1025326"/>
          </a:xfrm>
        </p:grpSpPr>
        <p:sp>
          <p:nvSpPr>
            <p:cNvPr id="208" name="Line"/>
            <p:cNvSpPr/>
            <p:nvPr/>
          </p:nvSpPr>
          <p:spPr>
            <a:xfrm flipV="1">
              <a:off x="2264228" y="564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9"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0" name="Slides will give you explanation in brief about the slide"/>
            <p:cNvSpPr/>
            <p:nvPr/>
          </p:nvSpPr>
          <p:spPr>
            <a:xfrm>
              <a:off x="68631" y="181126"/>
              <a:ext cx="3121195" cy="40011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ml-IN" sz="1300" b="0" dirty="0"/>
                <a:t>സ്ലൈഡിനെക്കുറിച്ച് ഹ്രസ്വമായി നിങ്ങൾക്ക് വിശദീകരണം നൽകും</a:t>
              </a:r>
              <a:r>
                <a:rPr lang="en-IN" sz="1300" b="0" dirty="0"/>
                <a:t> </a:t>
              </a:r>
              <a:endParaRPr sz="1300" b="0" dirty="0"/>
            </a:p>
          </p:txBody>
        </p:sp>
        <p:sp>
          <p:nvSpPr>
            <p:cNvPr id="211" name="Line"/>
            <p:cNvSpPr/>
            <p:nvPr/>
          </p:nvSpPr>
          <p:spPr>
            <a:xfrm>
              <a:off x="2251036" y="1025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7" name="Group"/>
          <p:cNvGrpSpPr/>
          <p:nvPr/>
        </p:nvGrpSpPr>
        <p:grpSpPr>
          <a:xfrm>
            <a:off x="132797" y="4201588"/>
            <a:ext cx="3887372" cy="1126957"/>
            <a:chOff x="0" y="0"/>
            <a:chExt cx="3887371" cy="1126955"/>
          </a:xfrm>
        </p:grpSpPr>
        <p:sp>
          <p:nvSpPr>
            <p:cNvPr id="213" name="Line"/>
            <p:cNvSpPr/>
            <p:nvPr/>
          </p:nvSpPr>
          <p:spPr>
            <a:xfrm flipV="1">
              <a:off x="2264228" y="666239"/>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4" name="Rounded Rectangle"/>
            <p:cNvSpPr/>
            <p:nvPr/>
          </p:nvSpPr>
          <p:spPr>
            <a:xfrm>
              <a:off x="0" y="0"/>
              <a:ext cx="3887371" cy="863992"/>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5" name="End of session self assessment must be taken up with participants to help you understand if input has been received by them"/>
            <p:cNvSpPr/>
            <p:nvPr/>
          </p:nvSpPr>
          <p:spPr>
            <a:xfrm>
              <a:off x="37119" y="154998"/>
              <a:ext cx="3813132"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ml-IN" sz="1200" spc="-150" dirty="0"/>
                <a:t>പങ്കെടുക്കുന്നവർ‌ക്ക് ഇൻ‌പുട്ട് ലഭിച്ചിട്ടുണ്ടോ എന്ന് മനസിലാക്കാൻ സഹായിക്കുന്നതിന് സെഷന്‍റെ ഒടുവില്‍ സ്വയം വിലയിരുത്തൽ നടത്തണം</a:t>
              </a:r>
              <a:r>
                <a:rPr lang="en-IN" sz="1200" spc="-150" dirty="0"/>
                <a:t> </a:t>
              </a:r>
              <a:endParaRPr sz="1200" spc="-150" dirty="0"/>
            </a:p>
          </p:txBody>
        </p:sp>
        <p:sp>
          <p:nvSpPr>
            <p:cNvPr id="216" name="Line"/>
            <p:cNvSpPr/>
            <p:nvPr/>
          </p:nvSpPr>
          <p:spPr>
            <a:xfrm>
              <a:off x="2251036" y="1126954"/>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20" name="Group"/>
          <p:cNvGrpSpPr/>
          <p:nvPr/>
        </p:nvGrpSpPr>
        <p:grpSpPr>
          <a:xfrm>
            <a:off x="8296134" y="1240556"/>
            <a:ext cx="2773220" cy="3709895"/>
            <a:chOff x="0" y="0"/>
            <a:chExt cx="2773218" cy="3709894"/>
          </a:xfrm>
        </p:grpSpPr>
        <p:sp>
          <p:nvSpPr>
            <p:cNvPr id="218" name="Rectangle"/>
            <p:cNvSpPr/>
            <p:nvPr/>
          </p:nvSpPr>
          <p:spPr>
            <a:xfrm>
              <a:off x="0" y="0"/>
              <a:ext cx="2773218" cy="3709894"/>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19" name="Screenshot 2020-03-30 at 1.33.09 AM.png"/>
            <p:cNvPicPr>
              <a:picLocks noChangeAspect="1"/>
            </p:cNvPicPr>
            <p:nvPr/>
          </p:nvPicPr>
          <p:blipFill>
            <a:blip r:embed="rId3">
              <a:extLst>
                <a:ext uri="{28A0092B-C50C-407E-A947-70E740481C1C}">
                  <a14:useLocalDpi xmlns:a14="http://schemas.microsoft.com/office/drawing/2010/main" val="0"/>
                </a:ext>
              </a:extLst>
            </a:blip>
            <a:srcRect/>
            <a:stretch/>
          </p:blipFill>
          <p:spPr>
            <a:xfrm>
              <a:off x="118348" y="68443"/>
              <a:ext cx="2536521" cy="3573007"/>
            </a:xfrm>
            <a:prstGeom prst="rect">
              <a:avLst/>
            </a:prstGeom>
            <a:ln w="12700" cap="flat">
              <a:noFill/>
              <a:miter lim="400000"/>
            </a:ln>
            <a:effectLst/>
          </p:spPr>
        </p:pic>
      </p:grpSp>
      <p:grpSp>
        <p:nvGrpSpPr>
          <p:cNvPr id="224" name="Group"/>
          <p:cNvGrpSpPr/>
          <p:nvPr/>
        </p:nvGrpSpPr>
        <p:grpSpPr>
          <a:xfrm>
            <a:off x="8094925" y="4838057"/>
            <a:ext cx="3429204" cy="1318008"/>
            <a:chOff x="0" y="0"/>
            <a:chExt cx="3429202" cy="1318007"/>
          </a:xfrm>
        </p:grpSpPr>
        <p:sp>
          <p:nvSpPr>
            <p:cNvPr id="221" name="Line"/>
            <p:cNvSpPr/>
            <p:nvPr/>
          </p:nvSpPr>
          <p:spPr>
            <a:xfrm>
              <a:off x="1587817" y="0"/>
              <a:ext cx="1" cy="453472"/>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22" name="Rounded Rectangle"/>
            <p:cNvSpPr/>
            <p:nvPr/>
          </p:nvSpPr>
          <p:spPr>
            <a:xfrm>
              <a:off x="0" y="454015"/>
              <a:ext cx="3429202" cy="863992"/>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23" name="Trainer notes for important slides given here for easy reference"/>
            <p:cNvSpPr txBox="1"/>
            <p:nvPr/>
          </p:nvSpPr>
          <p:spPr>
            <a:xfrm>
              <a:off x="180043" y="609012"/>
              <a:ext cx="3069115" cy="5539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ml-IN" sz="1200" dirty="0"/>
                <a:t>ഈസി റഫറൻസിനായി പ്രധാനപ്പെട്ട സ്ലൈഡുകൾക്കായുള്ള പരിശീലക കുറിപ്പുകൾ ഇവിടെ നൽകുന്നു</a:t>
              </a:r>
              <a:r>
                <a:rPr lang="en-IN" sz="1200" dirty="0"/>
                <a:t> </a:t>
              </a:r>
              <a:endParaRPr sz="1200" dirty="0"/>
            </a:p>
          </p:txBody>
        </p:sp>
      </p:grpSp>
      <p:sp>
        <p:nvSpPr>
          <p:cNvPr id="225" name="4"/>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4</a:t>
            </a:r>
          </a:p>
        </p:txBody>
      </p:sp>
      <p:grpSp>
        <p:nvGrpSpPr>
          <p:cNvPr id="30" name="Group">
            <a:extLst>
              <a:ext uri="{FF2B5EF4-FFF2-40B4-BE49-F238E27FC236}">
                <a16:creationId xmlns:a16="http://schemas.microsoft.com/office/drawing/2014/main" id="{6BA3CCA3-4E59-5A48-9311-61B3F3B07A5C}"/>
              </a:ext>
            </a:extLst>
          </p:cNvPr>
          <p:cNvGrpSpPr/>
          <p:nvPr/>
        </p:nvGrpSpPr>
        <p:grpSpPr>
          <a:xfrm>
            <a:off x="129598" y="6278460"/>
            <a:ext cx="2186796" cy="453472"/>
            <a:chOff x="0" y="0"/>
            <a:chExt cx="2186795" cy="453471"/>
          </a:xfrm>
        </p:grpSpPr>
        <p:pic>
          <p:nvPicPr>
            <p:cNvPr id="31" name="Picture 3" descr="Picture 3">
              <a:extLst>
                <a:ext uri="{FF2B5EF4-FFF2-40B4-BE49-F238E27FC236}">
                  <a16:creationId xmlns:a16="http://schemas.microsoft.com/office/drawing/2014/main" id="{1288BF8C-5F85-9E42-A0F9-9E3257434491}"/>
                </a:ext>
              </a:extLst>
            </p:cNvPr>
            <p:cNvPicPr>
              <a:picLocks noChangeAspect="1"/>
            </p:cNvPicPr>
            <p:nvPr/>
          </p:nvPicPr>
          <p:blipFill>
            <a:blip r:embed="rId4"/>
            <a:stretch>
              <a:fillRect/>
            </a:stretch>
          </p:blipFill>
          <p:spPr>
            <a:xfrm>
              <a:off x="0" y="52289"/>
              <a:ext cx="452431" cy="348893"/>
            </a:xfrm>
            <a:prstGeom prst="rect">
              <a:avLst/>
            </a:prstGeom>
            <a:ln w="12700" cap="flat">
              <a:noFill/>
              <a:miter lim="400000"/>
            </a:ln>
            <a:effectLst/>
          </p:spPr>
        </p:pic>
        <p:pic>
          <p:nvPicPr>
            <p:cNvPr id="32" name="Picture 5" descr="Picture 5">
              <a:extLst>
                <a:ext uri="{FF2B5EF4-FFF2-40B4-BE49-F238E27FC236}">
                  <a16:creationId xmlns:a16="http://schemas.microsoft.com/office/drawing/2014/main" id="{3D7707F2-10E2-D648-AD55-F4A7000547A2}"/>
                </a:ext>
              </a:extLst>
            </p:cNvPr>
            <p:cNvPicPr>
              <a:picLocks noChangeAspect="1"/>
            </p:cNvPicPr>
            <p:nvPr/>
          </p:nvPicPr>
          <p:blipFill>
            <a:blip r:embed="rId5"/>
            <a:stretch>
              <a:fillRect/>
            </a:stretch>
          </p:blipFill>
          <p:spPr>
            <a:xfrm>
              <a:off x="1806552" y="52289"/>
              <a:ext cx="380244" cy="348893"/>
            </a:xfrm>
            <a:prstGeom prst="rect">
              <a:avLst/>
            </a:prstGeom>
            <a:ln w="12700" cap="flat">
              <a:noFill/>
              <a:miter lim="400000"/>
            </a:ln>
            <a:effectLst/>
          </p:spPr>
        </p:pic>
        <p:sp>
          <p:nvSpPr>
            <p:cNvPr id="33" name="Line">
              <a:extLst>
                <a:ext uri="{FF2B5EF4-FFF2-40B4-BE49-F238E27FC236}">
                  <a16:creationId xmlns:a16="http://schemas.microsoft.com/office/drawing/2014/main" id="{7121D27F-8388-EF47-A353-89B1882F4DB1}"/>
                </a:ext>
              </a:extLst>
            </p:cNvPr>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34" name="Line">
              <a:extLst>
                <a:ext uri="{FF2B5EF4-FFF2-40B4-BE49-F238E27FC236}">
                  <a16:creationId xmlns:a16="http://schemas.microsoft.com/office/drawing/2014/main" id="{52E3CA73-D8D8-164B-BBC3-F35051D5456C}"/>
                </a:ext>
              </a:extLst>
            </p:cNvPr>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35" name="ministry-and-health-family-welfare.png" descr="ministry-and-health-family-welfare.png">
              <a:extLst>
                <a:ext uri="{FF2B5EF4-FFF2-40B4-BE49-F238E27FC236}">
                  <a16:creationId xmlns:a16="http://schemas.microsoft.com/office/drawing/2014/main" id="{1BD0ACF1-F7A0-DA4C-A24D-472CDB84DBE8}"/>
                </a:ext>
              </a:extLst>
            </p:cNvPr>
            <p:cNvPicPr>
              <a:picLocks noChangeAspect="1"/>
            </p:cNvPicPr>
            <p:nvPr/>
          </p:nvPicPr>
          <p:blipFill>
            <a:blip r:embed="rId6"/>
            <a:stretch>
              <a:fillRect/>
            </a:stretch>
          </p:blipFill>
          <p:spPr>
            <a:xfrm>
              <a:off x="620183" y="-1"/>
              <a:ext cx="933831" cy="453473"/>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dissolv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2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p:tmAbs val="0"/>
                                  </p:iterate>
                                  <p:childTnLst>
                                    <p:set>
                                      <p:cBhvr>
                                        <p:cTn id="27"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7" grpId="2" animBg="1" advAuto="0"/>
      <p:bldP spid="212" grpId="3" animBg="1" advAuto="0"/>
      <p:bldP spid="217" grpId="4" animBg="1" advAuto="0"/>
      <p:bldP spid="220" grpId="5" animBg="1" advAuto="0"/>
      <p:bldP spid="224"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p:cNvGrpSpPr/>
          <p:nvPr/>
        </p:nvGrpSpPr>
        <p:grpSpPr>
          <a:xfrm>
            <a:off x="263133" y="1492072"/>
            <a:ext cx="5868022" cy="4580243"/>
            <a:chOff x="0" y="0"/>
            <a:chExt cx="5511636" cy="4580241"/>
          </a:xfrm>
        </p:grpSpPr>
        <p:sp>
          <p:nvSpPr>
            <p:cNvPr id="227" name="Rounded Rectangle"/>
            <p:cNvSpPr/>
            <p:nvPr/>
          </p:nvSpPr>
          <p:spPr>
            <a:xfrm>
              <a:off x="0" y="0"/>
              <a:ext cx="5511637" cy="4580242"/>
            </a:xfrm>
            <a:prstGeom prst="roundRect">
              <a:avLst>
                <a:gd name="adj" fmla="val 10603"/>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228" name="Rounded Rectangle"/>
            <p:cNvSpPr/>
            <p:nvPr/>
          </p:nvSpPr>
          <p:spPr>
            <a:xfrm>
              <a:off x="68288" y="82660"/>
              <a:ext cx="5375060" cy="4414922"/>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grpSp>
        <p:nvGrpSpPr>
          <p:cNvPr id="232" name="Group"/>
          <p:cNvGrpSpPr/>
          <p:nvPr/>
        </p:nvGrpSpPr>
        <p:grpSpPr>
          <a:xfrm>
            <a:off x="1605152" y="193304"/>
            <a:ext cx="8981697" cy="986410"/>
            <a:chOff x="0" y="0"/>
            <a:chExt cx="8981695" cy="986409"/>
          </a:xfrm>
        </p:grpSpPr>
        <p:sp>
          <p:nvSpPr>
            <p:cNvPr id="230" name="Rounded Rectangle"/>
            <p:cNvSpPr/>
            <p:nvPr/>
          </p:nvSpPr>
          <p:spPr>
            <a:xfrm>
              <a:off x="0" y="0"/>
              <a:ext cx="8981695"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31" name="HOW TO USE PRESENTATION"/>
            <p:cNvSpPr txBox="1"/>
            <p:nvPr/>
          </p:nvSpPr>
          <p:spPr>
            <a:xfrm>
              <a:off x="331856" y="211076"/>
              <a:ext cx="8317981"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825500">
                <a:defRPr sz="4400"/>
              </a:lvl1pPr>
            </a:lstStyle>
            <a:p>
              <a:r>
                <a:rPr lang="ml-IN" sz="3000" dirty="0"/>
                <a:t>പ്രസന്‍റേഷന്‍ എങ്ങനെ ഉപയോഗിക്കണം</a:t>
              </a:r>
              <a:r>
                <a:rPr lang="en-IN" sz="3000" dirty="0"/>
                <a:t> </a:t>
              </a:r>
              <a:endParaRPr sz="3000" dirty="0"/>
            </a:p>
          </p:txBody>
        </p:sp>
      </p:grpSp>
      <p:sp>
        <p:nvSpPr>
          <p:cNvPr id="233" name="Use Facilitator guide to understand the overall use of slides…"/>
          <p:cNvSpPr txBox="1"/>
          <p:nvPr/>
        </p:nvSpPr>
        <p:spPr>
          <a:xfrm>
            <a:off x="494911" y="1930404"/>
            <a:ext cx="5404466" cy="3703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57200" indent="-457200">
              <a:buAutoNum type="arabicPeriod"/>
            </a:pPr>
            <a:r>
              <a:rPr lang="ml-IN" b="0" dirty="0"/>
              <a:t>സ്ലൈഡുകളുടെ മൊത്തത്തിലുള്ള ഉപയോഗം മനസിലാക്കാൻ ഫെസിലിറ്റേറ്റർ ഗൈഡ് ഉപയോഗിക്കുക</a:t>
            </a:r>
            <a:endParaRPr lang="en-US" b="0" dirty="0"/>
          </a:p>
          <a:p>
            <a:pPr marL="457200" indent="-457200">
              <a:buAutoNum type="arabicPeriod"/>
            </a:pPr>
            <a:endParaRPr lang="en-IN" b="0" dirty="0"/>
          </a:p>
          <a:p>
            <a:pPr marL="342900" indent="-342900">
              <a:buFont typeface="+mj-lt"/>
              <a:buAutoNum type="arabicPeriod"/>
            </a:pPr>
            <a:r>
              <a:rPr lang="ml-IN" b="0" dirty="0"/>
              <a:t>പ്രധാന സ്ലൈഡുകളിൽ സ്ലൈഡുകൾ വിശദീകരിക്കാൻ പരിശീലകന് സ്പീക്കർ കുറിപ്പുകൾ ഉണ്ട്</a:t>
            </a:r>
            <a:endParaRPr lang="en-US" b="0" dirty="0"/>
          </a:p>
          <a:p>
            <a:pPr marL="342900" indent="-342900">
              <a:buFont typeface="+mj-lt"/>
              <a:buAutoNum type="arabicPeriod"/>
            </a:pPr>
            <a:endParaRPr lang="en-IN" b="0" dirty="0"/>
          </a:p>
          <a:p>
            <a:pPr marL="342900" indent="-342900">
              <a:buFont typeface="+mj-lt"/>
              <a:buAutoNum type="arabicPeriod"/>
            </a:pPr>
            <a:r>
              <a:rPr lang="ml-IN" b="0" dirty="0"/>
              <a:t>ഓരോ സെഷന്‍റെയും അവസാനം സെഷന്‍റെ ഗ്രാഹ്യത പരിശോധിക്കുന്നതിന് ഫെസിലിറ്റേറ്റർ ഗൈഡിൽ നിന്നുള്ള സ്വയം വിലയിരുത്തൽ ഉപയോഗിക്കുക</a:t>
            </a:r>
            <a:r>
              <a:rPr lang="en-IN" b="0" dirty="0"/>
              <a:t> </a:t>
            </a:r>
            <a:endParaRPr b="0" dirty="0"/>
          </a:p>
        </p:txBody>
      </p:sp>
      <p:pic>
        <p:nvPicPr>
          <p:cNvPr id="23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354639" y="2387131"/>
            <a:ext cx="5549876" cy="2790125"/>
          </a:xfrm>
          <a:prstGeom prst="rect">
            <a:avLst/>
          </a:prstGeom>
          <a:ln w="12700">
            <a:miter lim="400000"/>
          </a:ln>
        </p:spPr>
      </p:pic>
      <p:grpSp>
        <p:nvGrpSpPr>
          <p:cNvPr id="240" name="Group"/>
          <p:cNvGrpSpPr/>
          <p:nvPr/>
        </p:nvGrpSpPr>
        <p:grpSpPr>
          <a:xfrm>
            <a:off x="129598" y="6291160"/>
            <a:ext cx="2186796" cy="453472"/>
            <a:chOff x="0" y="0"/>
            <a:chExt cx="2186795" cy="453471"/>
          </a:xfrm>
        </p:grpSpPr>
        <p:pic>
          <p:nvPicPr>
            <p:cNvPr id="235"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36"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37"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38"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39"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41" name="5"/>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3" animBg="1" advAuto="0"/>
      <p:bldP spid="232" grpId="1" animBg="1" advAuto="0"/>
      <p:bldP spid="23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p:cNvGrpSpPr/>
          <p:nvPr/>
        </p:nvGrpSpPr>
        <p:grpSpPr>
          <a:xfrm>
            <a:off x="129598" y="6278460"/>
            <a:ext cx="2186796" cy="453472"/>
            <a:chOff x="0" y="0"/>
            <a:chExt cx="2186795" cy="453471"/>
          </a:xfrm>
        </p:grpSpPr>
        <p:pic>
          <p:nvPicPr>
            <p:cNvPr id="243"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244"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245"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46"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47"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249"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50" name="HOW TO USE PRESENTATION"/>
          <p:cNvSpPr txBox="1"/>
          <p:nvPr/>
        </p:nvSpPr>
        <p:spPr>
          <a:xfrm>
            <a:off x="2097308" y="465935"/>
            <a:ext cx="7997382" cy="441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400"/>
            </a:lvl1pPr>
          </a:lstStyle>
          <a:p>
            <a:r>
              <a:rPr lang="ml-IN" sz="2200" b="0" spc="-150" dirty="0"/>
              <a:t>പോക്കറ്റ് ബുക്ക് ഓഫ് ഫൈവ് എങ്ങനെ ഉപയോഗിക്കാം</a:t>
            </a:r>
            <a:r>
              <a:rPr lang="en-IN" sz="2200" b="0" spc="-150" dirty="0"/>
              <a:t> </a:t>
            </a:r>
            <a:endParaRPr lang="ml-IN" sz="2200" b="0" spc="-150" dirty="0"/>
          </a:p>
        </p:txBody>
      </p:sp>
      <p:grpSp>
        <p:nvGrpSpPr>
          <p:cNvPr id="253" name="Group"/>
          <p:cNvGrpSpPr/>
          <p:nvPr/>
        </p:nvGrpSpPr>
        <p:grpSpPr>
          <a:xfrm>
            <a:off x="528724" y="1223260"/>
            <a:ext cx="3550637" cy="4941735"/>
            <a:chOff x="0" y="0"/>
            <a:chExt cx="3550636" cy="4941733"/>
          </a:xfrm>
        </p:grpSpPr>
        <p:sp>
          <p:nvSpPr>
            <p:cNvPr id="251"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52" name="Screenshot 2020-03-30 at 1.31.51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108048" y="95007"/>
              <a:ext cx="3334540" cy="4751718"/>
            </a:xfrm>
            <a:prstGeom prst="rect">
              <a:avLst/>
            </a:prstGeom>
            <a:ln w="12700" cap="flat">
              <a:noFill/>
              <a:miter lim="400000"/>
            </a:ln>
            <a:effectLst/>
          </p:spPr>
        </p:pic>
      </p:grpSp>
      <p:grpSp>
        <p:nvGrpSpPr>
          <p:cNvPr id="258" name="Group"/>
          <p:cNvGrpSpPr/>
          <p:nvPr/>
        </p:nvGrpSpPr>
        <p:grpSpPr>
          <a:xfrm>
            <a:off x="3691211" y="1710951"/>
            <a:ext cx="2039490" cy="1012375"/>
            <a:chOff x="-1" y="0"/>
            <a:chExt cx="2039489" cy="1012373"/>
          </a:xfrm>
        </p:grpSpPr>
        <p:sp>
          <p:nvSpPr>
            <p:cNvPr id="254" name="Line"/>
            <p:cNvSpPr/>
            <p:nvPr/>
          </p:nvSpPr>
          <p:spPr>
            <a:xfrm flipV="1">
              <a:off x="1274585" y="552857"/>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55" name="Rounded Rectangle"/>
            <p:cNvSpPr/>
            <p:nvPr/>
          </p:nvSpPr>
          <p:spPr>
            <a:xfrm flipH="1">
              <a:off x="509684" y="0"/>
              <a:ext cx="1529804"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56" name="Line"/>
            <p:cNvSpPr/>
            <p:nvPr/>
          </p:nvSpPr>
          <p:spPr>
            <a:xfrm flipH="1" flipV="1">
              <a:off x="-1" y="1012372"/>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57" name="Used on the phone by the FLW"/>
            <p:cNvSpPr txBox="1"/>
            <p:nvPr/>
          </p:nvSpPr>
          <p:spPr>
            <a:xfrm>
              <a:off x="636476" y="126539"/>
              <a:ext cx="1280260" cy="3693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200" b="0" spc="-150" dirty="0"/>
                <a:t>FLW </a:t>
              </a:r>
              <a:r>
                <a:rPr lang="ml-IN" sz="1200" b="0" spc="-150" dirty="0"/>
                <a:t>ഫോണിൽ ഉപയോഗിച്ചു </a:t>
              </a:r>
              <a:endParaRPr sz="1200" b="0" spc="-150" dirty="0"/>
            </a:p>
          </p:txBody>
        </p:sp>
      </p:grpSp>
      <p:grpSp>
        <p:nvGrpSpPr>
          <p:cNvPr id="263" name="Group"/>
          <p:cNvGrpSpPr/>
          <p:nvPr/>
        </p:nvGrpSpPr>
        <p:grpSpPr>
          <a:xfrm>
            <a:off x="3663548" y="3031797"/>
            <a:ext cx="2398667" cy="1082243"/>
            <a:chOff x="-1" y="-231794"/>
            <a:chExt cx="2398666" cy="1082242"/>
          </a:xfrm>
        </p:grpSpPr>
        <p:sp>
          <p:nvSpPr>
            <p:cNvPr id="259" name="Line"/>
            <p:cNvSpPr/>
            <p:nvPr/>
          </p:nvSpPr>
          <p:spPr>
            <a:xfrm flipV="1">
              <a:off x="1209769" y="387794"/>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0" name="Rounded Rectangle"/>
            <p:cNvSpPr/>
            <p:nvPr/>
          </p:nvSpPr>
          <p:spPr>
            <a:xfrm flipH="1">
              <a:off x="547784" y="-231794"/>
              <a:ext cx="1850881" cy="841503"/>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1" name="Line"/>
            <p:cNvSpPr/>
            <p:nvPr/>
          </p:nvSpPr>
          <p:spPr>
            <a:xfrm flipH="1" flipV="1">
              <a:off x="-1" y="850447"/>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2" name="The  Index can be navigated to the page"/>
            <p:cNvSpPr txBox="1"/>
            <p:nvPr/>
          </p:nvSpPr>
          <p:spPr>
            <a:xfrm>
              <a:off x="638857" y="-62778"/>
              <a:ext cx="1645508" cy="5539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ml-IN" sz="1200" b="0" dirty="0"/>
                <a:t>പേജിലേക്ക് ഇന്‍ഡക്സ് നാവിഗേറ്റ് ചെയ്യാം </a:t>
              </a:r>
              <a:endParaRPr sz="1200" b="0" dirty="0"/>
            </a:p>
          </p:txBody>
        </p:sp>
      </p:grpSp>
      <p:grpSp>
        <p:nvGrpSpPr>
          <p:cNvPr id="268" name="Group"/>
          <p:cNvGrpSpPr/>
          <p:nvPr/>
        </p:nvGrpSpPr>
        <p:grpSpPr>
          <a:xfrm>
            <a:off x="3491087" y="4516063"/>
            <a:ext cx="2984053" cy="1031487"/>
            <a:chOff x="0" y="-143294"/>
            <a:chExt cx="2984052" cy="1031486"/>
          </a:xfrm>
        </p:grpSpPr>
        <p:sp>
          <p:nvSpPr>
            <p:cNvPr id="264" name="Line"/>
            <p:cNvSpPr/>
            <p:nvPr/>
          </p:nvSpPr>
          <p:spPr>
            <a:xfrm flipV="1">
              <a:off x="1535266" y="428676"/>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5" name="Rounded Rectangle"/>
            <p:cNvSpPr/>
            <p:nvPr/>
          </p:nvSpPr>
          <p:spPr>
            <a:xfrm flipH="1">
              <a:off x="537824" y="-143294"/>
              <a:ext cx="2446228" cy="744323"/>
            </a:xfrm>
            <a:prstGeom prst="roundRect">
              <a:avLst>
                <a:gd name="adj" fmla="val 3169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6" name="Line"/>
            <p:cNvSpPr/>
            <p:nvPr/>
          </p:nvSpPr>
          <p:spPr>
            <a:xfrm flipH="1" flipV="1">
              <a:off x="0" y="886048"/>
              <a:ext cx="1555204"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7" name="Five important points on How to Do"/>
            <p:cNvSpPr txBox="1"/>
            <p:nvPr/>
          </p:nvSpPr>
          <p:spPr>
            <a:xfrm>
              <a:off x="683279" y="-48131"/>
              <a:ext cx="2155317" cy="5539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ml-IN" sz="1200" b="0" spc="-150" dirty="0"/>
                <a:t>എങ്ങനെ ചെയ്യാമെന്നതിനെക്കുറിച്ചുള്ള അഞ്ച് പ്രധാന കാര്യങ്ങള്‍</a:t>
              </a:r>
              <a:r>
                <a:rPr lang="en-IN" sz="1200" b="0" spc="-150" dirty="0"/>
                <a:t> </a:t>
              </a:r>
              <a:endParaRPr sz="1200" b="0" spc="-150" dirty="0"/>
            </a:p>
          </p:txBody>
        </p:sp>
      </p:grpSp>
      <p:grpSp>
        <p:nvGrpSpPr>
          <p:cNvPr id="271" name="Group"/>
          <p:cNvGrpSpPr/>
          <p:nvPr/>
        </p:nvGrpSpPr>
        <p:grpSpPr>
          <a:xfrm>
            <a:off x="8038817" y="1295428"/>
            <a:ext cx="3550637" cy="4941734"/>
            <a:chOff x="0" y="0"/>
            <a:chExt cx="3550636" cy="4941733"/>
          </a:xfrm>
        </p:grpSpPr>
        <p:sp>
          <p:nvSpPr>
            <p:cNvPr id="269"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70" name="Screenshot 2020-03-30 at 1.36.06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113249" y="94974"/>
              <a:ext cx="3324134" cy="4751719"/>
            </a:xfrm>
            <a:prstGeom prst="rect">
              <a:avLst/>
            </a:prstGeom>
            <a:ln w="12700" cap="flat">
              <a:noFill/>
              <a:miter lim="400000"/>
            </a:ln>
            <a:effectLst/>
          </p:spPr>
        </p:pic>
      </p:grpSp>
      <p:grpSp>
        <p:nvGrpSpPr>
          <p:cNvPr id="277" name="Group"/>
          <p:cNvGrpSpPr/>
          <p:nvPr/>
        </p:nvGrpSpPr>
        <p:grpSpPr>
          <a:xfrm>
            <a:off x="6274041" y="1495031"/>
            <a:ext cx="2066459" cy="1223243"/>
            <a:chOff x="-1" y="-210869"/>
            <a:chExt cx="2066457" cy="1223242"/>
          </a:xfrm>
        </p:grpSpPr>
        <p:grpSp>
          <p:nvGrpSpPr>
            <p:cNvPr id="274" name="Group"/>
            <p:cNvGrpSpPr/>
            <p:nvPr/>
          </p:nvGrpSpPr>
          <p:grpSpPr>
            <a:xfrm flipH="1">
              <a:off x="782156" y="552857"/>
              <a:ext cx="1284300" cy="459516"/>
              <a:chOff x="0" y="0"/>
              <a:chExt cx="1284299" cy="459515"/>
            </a:xfrm>
          </p:grpSpPr>
          <p:sp>
            <p:nvSpPr>
              <p:cNvPr id="272" name="Line"/>
              <p:cNvSpPr/>
              <p:nvPr/>
            </p:nvSpPr>
            <p:spPr>
              <a:xfrm flipV="1">
                <a:off x="1274585"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3" name="Line"/>
              <p:cNvSpPr/>
              <p:nvPr/>
            </p:nvSpPr>
            <p:spPr>
              <a:xfrm flipH="1" flipV="1">
                <a:off x="-1" y="459515"/>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75" name="Rounded Rectangle"/>
            <p:cNvSpPr/>
            <p:nvPr/>
          </p:nvSpPr>
          <p:spPr>
            <a:xfrm flipH="1">
              <a:off x="-1" y="-210869"/>
              <a:ext cx="1529804" cy="833278"/>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76" name="Five things to remember"/>
            <p:cNvSpPr txBox="1"/>
            <p:nvPr/>
          </p:nvSpPr>
          <p:spPr>
            <a:xfrm>
              <a:off x="118424" y="-55147"/>
              <a:ext cx="1284301" cy="5539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ml-IN" sz="1200" b="0" dirty="0"/>
                <a:t>ഓർമ്മിക്കേണ്ട അഞ്ച് കാര്യങ്ങൾ</a:t>
              </a:r>
              <a:r>
                <a:rPr lang="en-IN" sz="1200" b="0" dirty="0"/>
                <a:t> </a:t>
              </a:r>
              <a:endParaRPr sz="1200" b="0" dirty="0"/>
            </a:p>
          </p:txBody>
        </p:sp>
      </p:grpSp>
      <p:grpSp>
        <p:nvGrpSpPr>
          <p:cNvPr id="283" name="Group"/>
          <p:cNvGrpSpPr/>
          <p:nvPr/>
        </p:nvGrpSpPr>
        <p:grpSpPr>
          <a:xfrm>
            <a:off x="6157479" y="3120298"/>
            <a:ext cx="2252769" cy="1153753"/>
            <a:chOff x="0" y="-138241"/>
            <a:chExt cx="2252768" cy="1153752"/>
          </a:xfrm>
        </p:grpSpPr>
        <p:grpSp>
          <p:nvGrpSpPr>
            <p:cNvPr id="280" name="Group"/>
            <p:cNvGrpSpPr/>
            <p:nvPr/>
          </p:nvGrpSpPr>
          <p:grpSpPr>
            <a:xfrm flipH="1">
              <a:off x="1029020" y="552857"/>
              <a:ext cx="1223748" cy="462654"/>
              <a:chOff x="0" y="0"/>
              <a:chExt cx="1223746" cy="462653"/>
            </a:xfrm>
          </p:grpSpPr>
          <p:sp>
            <p:nvSpPr>
              <p:cNvPr id="278" name="Line"/>
              <p:cNvSpPr/>
              <p:nvPr/>
            </p:nvSpPr>
            <p:spPr>
              <a:xfrm flipV="1">
                <a:off x="1209769"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9" name="Line"/>
              <p:cNvSpPr/>
              <p:nvPr/>
            </p:nvSpPr>
            <p:spPr>
              <a:xfrm flipH="1" flipV="1">
                <a:off x="-1" y="462653"/>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81" name="Rounded Rectangle"/>
            <p:cNvSpPr/>
            <p:nvPr/>
          </p:nvSpPr>
          <p:spPr>
            <a:xfrm flipH="1">
              <a:off x="0" y="-138241"/>
              <a:ext cx="1850881" cy="747950"/>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82" name="Handy reference for the FLW"/>
            <p:cNvSpPr txBox="1"/>
            <p:nvPr/>
          </p:nvSpPr>
          <p:spPr>
            <a:xfrm>
              <a:off x="89182" y="46327"/>
              <a:ext cx="1672517"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825500">
                <a:defRPr sz="1400"/>
              </a:lvl1pPr>
            </a:lstStyle>
            <a:p>
              <a:r>
                <a:rPr lang="en-US" sz="1200" b="0" dirty="0"/>
                <a:t>FLW  </a:t>
              </a:r>
              <a:r>
                <a:rPr lang="ml-IN" sz="1200" b="0" dirty="0"/>
                <a:t>നായുള്ള ഹാൻഡി റഫറൻസ്</a:t>
              </a:r>
              <a:r>
                <a:rPr lang="en-IN" sz="1200" b="0" dirty="0"/>
                <a:t> </a:t>
              </a:r>
              <a:endParaRPr sz="1200" b="0" dirty="0"/>
            </a:p>
          </p:txBody>
        </p:sp>
      </p:grpSp>
      <p:sp>
        <p:nvSpPr>
          <p:cNvPr id="284" name="6"/>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3"/>
                                        </p:tgtEl>
                                        <p:attrNameLst>
                                          <p:attrName>style.visibility</p:attrName>
                                        </p:attrNameLst>
                                      </p:cBhvr>
                                      <p:to>
                                        <p:strVal val="visible"/>
                                      </p:to>
                                    </p:set>
                                    <p:animEffect transition="in" filter="dissolv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6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fill="hold" grpId="5" nodeType="clickEffect">
                                  <p:stCondLst>
                                    <p:cond delay="0"/>
                                  </p:stCondLst>
                                  <p:iterate>
                                    <p:tmAbs val="0"/>
                                  </p:iterate>
                                  <p:childTnLst>
                                    <p:set>
                                      <p:cBhvr>
                                        <p:cTn id="23" fill="hold"/>
                                        <p:tgtEl>
                                          <p:spTgt spid="271"/>
                                        </p:tgtEl>
                                        <p:attrNameLst>
                                          <p:attrName>style.visibility</p:attrName>
                                        </p:attrNameLst>
                                      </p:cBhvr>
                                      <p:to>
                                        <p:strVal val="visible"/>
                                      </p:to>
                                    </p:set>
                                    <p:animEffect transition="in" filter="dissolve">
                                      <p:cBhvr>
                                        <p:cTn id="24" dur="10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6" nodeType="clickEffect">
                                  <p:stCondLst>
                                    <p:cond delay="0"/>
                                  </p:stCondLst>
                                  <p:iterate>
                                    <p:tmAbs val="0"/>
                                  </p:iterate>
                                  <p:childTnLst>
                                    <p:set>
                                      <p:cBhvr>
                                        <p:cTn id="28" fill="hold"/>
                                        <p:tgtEl>
                                          <p:spTgt spid="2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7" nodeType="clickEffect">
                                  <p:stCondLst>
                                    <p:cond delay="0"/>
                                  </p:stCondLst>
                                  <p:iterate>
                                    <p:tmAbs val="0"/>
                                  </p:iterate>
                                  <p:childTnLst>
                                    <p:set>
                                      <p:cBhvr>
                                        <p:cTn id="32" fill="hold"/>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8" grpId="2" animBg="1" advAuto="0"/>
      <p:bldP spid="263" grpId="3" animBg="1" advAuto="0"/>
      <p:bldP spid="268" grpId="4" animBg="1" advAuto="0"/>
      <p:bldP spid="271" grpId="5" animBg="1" advAuto="0"/>
      <p:bldP spid="277" grpId="6" animBg="1" advAuto="0"/>
      <p:bldP spid="283"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p:cNvGrpSpPr/>
          <p:nvPr/>
        </p:nvGrpSpPr>
        <p:grpSpPr>
          <a:xfrm>
            <a:off x="129598" y="6278460"/>
            <a:ext cx="2186796" cy="453472"/>
            <a:chOff x="0" y="0"/>
            <a:chExt cx="2186795" cy="453471"/>
          </a:xfrm>
        </p:grpSpPr>
        <p:pic>
          <p:nvPicPr>
            <p:cNvPr id="286"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87"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88"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89"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90"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92" name="Rounded Rectangle"/>
          <p:cNvSpPr/>
          <p:nvPr/>
        </p:nvSpPr>
        <p:spPr>
          <a:xfrm>
            <a:off x="915645" y="220153"/>
            <a:ext cx="10063067"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93" name="Virtual Training Protocols"/>
          <p:cNvSpPr txBox="1"/>
          <p:nvPr/>
        </p:nvSpPr>
        <p:spPr>
          <a:xfrm>
            <a:off x="1489227" y="475072"/>
            <a:ext cx="8915902"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825500">
              <a:defRPr sz="4000" cap="all"/>
            </a:lvl1pPr>
          </a:lstStyle>
          <a:p>
            <a:r>
              <a:rPr lang="ml-IN" sz="3000" b="0" dirty="0"/>
              <a:t>വെർച്വൽ ട്രെയിനിംഗ് പ്രോട്ടോക്കോളുകൾ</a:t>
            </a:r>
            <a:r>
              <a:rPr lang="en-IN" sz="3000" b="0" dirty="0"/>
              <a:t> </a:t>
            </a:r>
            <a:endParaRPr sz="3000" b="0" dirty="0"/>
          </a:p>
        </p:txBody>
      </p:sp>
      <p:grpSp>
        <p:nvGrpSpPr>
          <p:cNvPr id="296" name="Group"/>
          <p:cNvGrpSpPr/>
          <p:nvPr/>
        </p:nvGrpSpPr>
        <p:grpSpPr>
          <a:xfrm>
            <a:off x="319985" y="1492451"/>
            <a:ext cx="5751044" cy="4488371"/>
            <a:chOff x="0" y="0"/>
            <a:chExt cx="5751043" cy="3849731"/>
          </a:xfrm>
        </p:grpSpPr>
        <p:sp>
          <p:nvSpPr>
            <p:cNvPr id="294" name="Rounded Rectangle"/>
            <p:cNvSpPr/>
            <p:nvPr/>
          </p:nvSpPr>
          <p:spPr>
            <a:xfrm>
              <a:off x="0" y="0"/>
              <a:ext cx="5751044" cy="3849732"/>
            </a:xfrm>
            <a:prstGeom prst="roundRect">
              <a:avLst>
                <a:gd name="adj" fmla="val 13105"/>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5" name="Rounded Rectangle"/>
            <p:cNvSpPr/>
            <p:nvPr/>
          </p:nvSpPr>
          <p:spPr>
            <a:xfrm>
              <a:off x="70941" y="75032"/>
              <a:ext cx="5583850" cy="3674788"/>
            </a:xfrm>
            <a:prstGeom prst="roundRect">
              <a:avLst>
                <a:gd name="adj" fmla="val 1035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297" name="Everyone is aware of where to login…"/>
          <p:cNvSpPr txBox="1"/>
          <p:nvPr/>
        </p:nvSpPr>
        <p:spPr>
          <a:xfrm>
            <a:off x="749781" y="1865556"/>
            <a:ext cx="5089321" cy="3757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42900" lvl="0" indent="-342900">
              <a:lnSpc>
                <a:spcPct val="150000"/>
              </a:lnSpc>
              <a:buFont typeface="Arial" panose="020B0604020202020204" pitchFamily="34" charset="0"/>
              <a:buChar char="•"/>
            </a:pPr>
            <a:r>
              <a:rPr lang="ml-IN" sz="2000" b="0" dirty="0"/>
              <a:t>എവിടെ ലോഗിന്‍ ചെയ്യണമെന്ന്  എല്ലാവർക്കും അറിയാം</a:t>
            </a:r>
            <a:endParaRPr lang="en-IN" sz="2000" b="0" dirty="0"/>
          </a:p>
          <a:p>
            <a:pPr marL="342900" lvl="0" indent="-342900">
              <a:lnSpc>
                <a:spcPct val="150000"/>
              </a:lnSpc>
              <a:buFont typeface="Arial" panose="020B0604020202020204" pitchFamily="34" charset="0"/>
              <a:buChar char="•"/>
            </a:pPr>
            <a:r>
              <a:rPr lang="ml-IN" sz="2000" b="0" dirty="0"/>
              <a:t>നിർദ്ദിഷ്ട ആളുകൾക്ക് കണക്റ്റുചെയ്യുന്നതിനുള്ള സന്ദേശം നൽകിയിരിക്കുന്നു</a:t>
            </a:r>
            <a:endParaRPr lang="en-IN" sz="2000" b="0" dirty="0"/>
          </a:p>
          <a:p>
            <a:pPr marL="342900" lvl="0" indent="-342900">
              <a:lnSpc>
                <a:spcPct val="150000"/>
              </a:lnSpc>
              <a:buFont typeface="Arial" panose="020B0604020202020204" pitchFamily="34" charset="0"/>
              <a:buChar char="•"/>
            </a:pPr>
            <a:r>
              <a:rPr lang="ml-IN" sz="2000" b="0" dirty="0"/>
              <a:t>നല്ല ഇന്‍റർനെറ്റ് കണക്ഷൻ</a:t>
            </a:r>
            <a:endParaRPr lang="en-IN" sz="2000" b="0" dirty="0"/>
          </a:p>
          <a:p>
            <a:pPr marL="342900" lvl="0" indent="-342900">
              <a:lnSpc>
                <a:spcPct val="150000"/>
              </a:lnSpc>
              <a:buFont typeface="Arial" panose="020B0604020202020204" pitchFamily="34" charset="0"/>
              <a:buChar char="•"/>
            </a:pPr>
            <a:r>
              <a:rPr lang="ml-IN" sz="2000" b="0" dirty="0"/>
              <a:t>സെഷനുള്ള സമയം</a:t>
            </a:r>
            <a:endParaRPr lang="en-IN" sz="2000" b="0" dirty="0"/>
          </a:p>
          <a:p>
            <a:pPr marL="342900" indent="-342900">
              <a:lnSpc>
                <a:spcPct val="150000"/>
              </a:lnSpc>
              <a:buFont typeface="Arial" panose="020B0604020202020204" pitchFamily="34" charset="0"/>
              <a:buChar char="•"/>
            </a:pPr>
            <a:r>
              <a:rPr lang="ml-IN" sz="2000" b="0" dirty="0"/>
              <a:t>രജിസ്ട്രേഷൻ</a:t>
            </a:r>
            <a:r>
              <a:rPr lang="en-IN" sz="2000" b="0" dirty="0"/>
              <a:t> </a:t>
            </a:r>
            <a:endParaRPr sz="2000" b="0" dirty="0"/>
          </a:p>
        </p:txBody>
      </p:sp>
      <p:grpSp>
        <p:nvGrpSpPr>
          <p:cNvPr id="300" name="Group"/>
          <p:cNvGrpSpPr/>
          <p:nvPr/>
        </p:nvGrpSpPr>
        <p:grpSpPr>
          <a:xfrm>
            <a:off x="6146281" y="1365197"/>
            <a:ext cx="5725733" cy="5102501"/>
            <a:chOff x="0" y="0"/>
            <a:chExt cx="5725731" cy="4758158"/>
          </a:xfrm>
        </p:grpSpPr>
        <p:sp>
          <p:nvSpPr>
            <p:cNvPr id="298" name="Rounded Rectangle"/>
            <p:cNvSpPr/>
            <p:nvPr/>
          </p:nvSpPr>
          <p:spPr>
            <a:xfrm>
              <a:off x="0" y="0"/>
              <a:ext cx="5725732" cy="4758159"/>
            </a:xfrm>
            <a:prstGeom prst="roundRect">
              <a:avLst>
                <a:gd name="adj" fmla="val 10603"/>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9" name="Rounded Rectangle"/>
            <p:cNvSpPr/>
            <p:nvPr/>
          </p:nvSpPr>
          <p:spPr>
            <a:xfrm>
              <a:off x="70941" y="85871"/>
              <a:ext cx="5583850" cy="4586416"/>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301" name="Be focused…"/>
          <p:cNvSpPr txBox="1"/>
          <p:nvPr/>
        </p:nvSpPr>
        <p:spPr>
          <a:xfrm>
            <a:off x="6429885" y="1579930"/>
            <a:ext cx="5300611" cy="4638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85750" lvl="0" indent="-285750">
              <a:lnSpc>
                <a:spcPct val="150000"/>
              </a:lnSpc>
              <a:buFont typeface="Arial" panose="020B0604020202020204" pitchFamily="34" charset="0"/>
              <a:buChar char="•"/>
            </a:pPr>
            <a:r>
              <a:rPr lang="ml-IN" b="0" spc="-150" dirty="0"/>
              <a:t>ശ്രദ്ധ കേന്ദ്രീകരിക്കുക</a:t>
            </a:r>
            <a:endParaRPr lang="en-IN" b="0" spc="-150" dirty="0"/>
          </a:p>
          <a:p>
            <a:pPr marL="285750" lvl="0" indent="-285750">
              <a:lnSpc>
                <a:spcPct val="150000"/>
              </a:lnSpc>
              <a:buFont typeface="Arial" panose="020B0604020202020204" pitchFamily="34" charset="0"/>
              <a:buChar char="•"/>
            </a:pPr>
            <a:r>
              <a:rPr lang="ml-IN" b="0" spc="-150" dirty="0"/>
              <a:t>നിങ്ങളുടെ ശബ്‌ദം സമതുലിതമായി നിലനിർത്തുക</a:t>
            </a:r>
            <a:endParaRPr lang="en-IN" b="0" spc="-150" dirty="0"/>
          </a:p>
          <a:p>
            <a:pPr marL="285750" lvl="0" indent="-285750">
              <a:lnSpc>
                <a:spcPct val="150000"/>
              </a:lnSpc>
              <a:buFont typeface="Arial" panose="020B0604020202020204" pitchFamily="34" charset="0"/>
              <a:buChar char="•"/>
            </a:pPr>
            <a:r>
              <a:rPr lang="ml-IN" b="0" spc="-150" dirty="0"/>
              <a:t>കഴിയുന്നത്ര പരിശീലകരുമായി  ആശയവിനിമയം നടത്തുക</a:t>
            </a:r>
            <a:endParaRPr lang="en-IN" b="0" spc="-150" dirty="0"/>
          </a:p>
          <a:p>
            <a:pPr marL="285750" lvl="0" indent="-285750">
              <a:lnSpc>
                <a:spcPct val="150000"/>
              </a:lnSpc>
              <a:buFont typeface="Arial" panose="020B0604020202020204" pitchFamily="34" charset="0"/>
              <a:buChar char="•"/>
            </a:pPr>
            <a:r>
              <a:rPr lang="ml-IN" b="0" spc="-150" dirty="0"/>
              <a:t>ചർച്ചകൾക്കും ചോദ്യോത്തരങ്ങൾക്കുമായി പ്രോട്ടോക്കോളുകൾ സജ്ജമാക്കുക</a:t>
            </a:r>
            <a:endParaRPr lang="en-IN" b="0" spc="-150" dirty="0"/>
          </a:p>
          <a:p>
            <a:pPr marL="285750" indent="-285750">
              <a:lnSpc>
                <a:spcPct val="150000"/>
              </a:lnSpc>
              <a:buFont typeface="Arial" panose="020B0604020202020204" pitchFamily="34" charset="0"/>
              <a:buChar char="•"/>
            </a:pPr>
            <a:r>
              <a:rPr lang="ml-IN" b="0" spc="-150" dirty="0"/>
              <a:t>പങ്കെടുക്കുന്നവർ സംസാരിക്കാൻ തുടങ്ങുന്നതുവരെ അവരുടെ ക്യാമറകൾ ഓഫ് ചെയ്യണം</a:t>
            </a:r>
            <a:r>
              <a:rPr lang="en-IN" b="0" spc="-150" dirty="0"/>
              <a:t> </a:t>
            </a:r>
            <a:endParaRPr b="0" spc="-150" dirty="0"/>
          </a:p>
        </p:txBody>
      </p:sp>
      <p:sp>
        <p:nvSpPr>
          <p:cNvPr id="302" name="7"/>
          <p:cNvSpPr txBox="1"/>
          <p:nvPr/>
        </p:nvSpPr>
        <p:spPr>
          <a:xfrm>
            <a:off x="11804553" y="6383836"/>
            <a:ext cx="241438" cy="360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6"/>
                                        </p:tgtEl>
                                        <p:attrNameLst>
                                          <p:attrName>style.visibility</p:attrName>
                                        </p:attrNameLst>
                                      </p:cBhvr>
                                      <p:to>
                                        <p:strVal val="visible"/>
                                      </p:to>
                                    </p:set>
                                    <p:animEffect transition="in" filter="dissolve">
                                      <p:cBhvr>
                                        <p:cTn id="7" dur="10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1">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1">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1">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animBg="1" advAuto="0"/>
    </p:bldLst>
  </p:timing>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739</Words>
  <Application>Microsoft Macintosh PowerPoint</Application>
  <PresentationFormat>Widescreen</PresentationFormat>
  <Paragraphs>65</Paragraphs>
  <Slides>8</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diganta@andand.in</cp:lastModifiedBy>
  <cp:revision>8</cp:revision>
  <dcterms:modified xsi:type="dcterms:W3CDTF">2020-03-30T20:32:12Z</dcterms:modified>
</cp:coreProperties>
</file>